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8"/>
  </p:notesMasterIdLst>
  <p:sldIdLst>
    <p:sldId id="356" r:id="rId2"/>
    <p:sldId id="419" r:id="rId3"/>
    <p:sldId id="412" r:id="rId4"/>
    <p:sldId id="411" r:id="rId5"/>
    <p:sldId id="413" r:id="rId6"/>
    <p:sldId id="310" r:id="rId7"/>
    <p:sldId id="346" r:id="rId8"/>
    <p:sldId id="357" r:id="rId9"/>
    <p:sldId id="409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3" r:id="rId18"/>
    <p:sldId id="334" r:id="rId19"/>
    <p:sldId id="335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422" r:id="rId29"/>
    <p:sldId id="423" r:id="rId30"/>
    <p:sldId id="424" r:id="rId31"/>
    <p:sldId id="370" r:id="rId32"/>
    <p:sldId id="351" r:id="rId33"/>
    <p:sldId id="317" r:id="rId34"/>
    <p:sldId id="321" r:id="rId35"/>
    <p:sldId id="353" r:id="rId36"/>
    <p:sldId id="319" r:id="rId37"/>
    <p:sldId id="320" r:id="rId38"/>
    <p:sldId id="352" r:id="rId39"/>
    <p:sldId id="322" r:id="rId40"/>
    <p:sldId id="323" r:id="rId41"/>
    <p:sldId id="354" r:id="rId42"/>
    <p:sldId id="324" r:id="rId43"/>
    <p:sldId id="371" r:id="rId44"/>
    <p:sldId id="360" r:id="rId45"/>
    <p:sldId id="376" r:id="rId46"/>
    <p:sldId id="377" r:id="rId47"/>
    <p:sldId id="420" r:id="rId48"/>
    <p:sldId id="378" r:id="rId49"/>
    <p:sldId id="383" r:id="rId50"/>
    <p:sldId id="387" r:id="rId51"/>
    <p:sldId id="414" r:id="rId52"/>
    <p:sldId id="416" r:id="rId53"/>
    <p:sldId id="417" r:id="rId54"/>
    <p:sldId id="418" r:id="rId55"/>
    <p:sldId id="410" r:id="rId56"/>
    <p:sldId id="421" r:id="rId57"/>
  </p:sldIdLst>
  <p:sldSz cx="9144000" cy="5143500" type="screen16x9"/>
  <p:notesSz cx="6858000" cy="9144000"/>
  <p:embeddedFontLst>
    <p:embeddedFont>
      <p:font typeface="Fira Sans Condensed Light" panose="020B0403050000020004" pitchFamily="34" charset="0"/>
      <p:regular r:id="rId59"/>
      <p:bold r:id="rId60"/>
      <p:italic r:id="rId61"/>
      <p:boldItalic r:id="rId62"/>
    </p:embeddedFont>
    <p:embeddedFont>
      <p:font typeface="Rajdhani" panose="020B060402020202020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ADB047-8AC4-43C5-9EC1-B6240FC269D9}">
  <a:tblStyle styleId="{E8ADB047-8AC4-43C5-9EC1-B6240FC269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1199C0-C09A-4DFF-8E73-8CD9535B8830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7C708-3991-41BA-A33E-C4B224BC63D8}">
      <dgm:prSet phldrT="[Text]"/>
      <dgm:spPr/>
      <dgm:t>
        <a:bodyPr/>
        <a:lstStyle/>
        <a:p>
          <a:r>
            <a:rPr lang="vi-VN" b="0" i="1" dirty="0"/>
            <a:t>Các yếu tố ảnh hưởng</a:t>
          </a:r>
          <a:r>
            <a:rPr lang="en-US" b="0" i="1" dirty="0"/>
            <a:t> </a:t>
          </a:r>
          <a:endParaRPr lang="en-US" dirty="0"/>
        </a:p>
      </dgm:t>
    </dgm:pt>
    <dgm:pt modelId="{06FD6236-0E04-4510-9958-78F88442459B}" type="parTrans" cxnId="{2A916F73-3072-4216-A782-38028DBD6912}">
      <dgm:prSet/>
      <dgm:spPr/>
      <dgm:t>
        <a:bodyPr/>
        <a:lstStyle/>
        <a:p>
          <a:endParaRPr lang="en-US"/>
        </a:p>
      </dgm:t>
    </dgm:pt>
    <dgm:pt modelId="{38F3322A-6358-46BA-BDEE-EF4637FEFEC5}" type="sibTrans" cxnId="{2A916F73-3072-4216-A782-38028DBD6912}">
      <dgm:prSet/>
      <dgm:spPr/>
      <dgm:t>
        <a:bodyPr/>
        <a:lstStyle/>
        <a:p>
          <a:endParaRPr lang="en-US"/>
        </a:p>
      </dgm:t>
    </dgm:pt>
    <dgm:pt modelId="{42C10321-3E94-4137-9F91-2275A4D49A14}">
      <dgm:prSet phldrT="[Text]"/>
      <dgm:spPr/>
      <dgm:t>
        <a:bodyPr/>
        <a:lstStyle/>
        <a:p>
          <a:r>
            <a:rPr lang="en-US" b="0" i="0" dirty="0"/>
            <a:t>Authority</a:t>
          </a:r>
          <a:endParaRPr lang="en-US" dirty="0"/>
        </a:p>
      </dgm:t>
    </dgm:pt>
    <dgm:pt modelId="{7AD3601B-B024-473A-A687-A82DE2CE6B0D}" type="parTrans" cxnId="{37A9447E-087C-44FE-B592-7764A88C96BC}">
      <dgm:prSet/>
      <dgm:spPr/>
      <dgm:t>
        <a:bodyPr/>
        <a:lstStyle/>
        <a:p>
          <a:endParaRPr lang="en-US"/>
        </a:p>
      </dgm:t>
    </dgm:pt>
    <dgm:pt modelId="{3F335CB2-28CA-4E03-8CAC-011F44820EA2}" type="sibTrans" cxnId="{37A9447E-087C-44FE-B592-7764A88C96BC}">
      <dgm:prSet/>
      <dgm:spPr/>
      <dgm:t>
        <a:bodyPr/>
        <a:lstStyle/>
        <a:p>
          <a:endParaRPr lang="en-US"/>
        </a:p>
      </dgm:t>
    </dgm:pt>
    <dgm:pt modelId="{CAE49FB9-116D-48C6-9C7E-B0EC959C23A7}">
      <dgm:prSet phldrT="[Text]"/>
      <dgm:spPr/>
      <dgm:t>
        <a:bodyPr/>
        <a:lstStyle/>
        <a:p>
          <a:r>
            <a:rPr lang="en-US" b="0" i="0" dirty="0"/>
            <a:t>User Intent </a:t>
          </a:r>
          <a:r>
            <a:rPr lang="en-US" b="0" i="0" dirty="0" err="1"/>
            <a:t>Optimzation</a:t>
          </a:r>
          <a:endParaRPr lang="en-US" dirty="0"/>
        </a:p>
      </dgm:t>
    </dgm:pt>
    <dgm:pt modelId="{438E0FA9-7115-4E49-ABF5-8F611A9785F2}" type="parTrans" cxnId="{61AB1030-461E-4C85-8F84-99987FDABE2A}">
      <dgm:prSet/>
      <dgm:spPr/>
      <dgm:t>
        <a:bodyPr/>
        <a:lstStyle/>
        <a:p>
          <a:endParaRPr lang="en-US"/>
        </a:p>
      </dgm:t>
    </dgm:pt>
    <dgm:pt modelId="{7A61E368-5FDA-48D8-A6EF-A1D66C2F5B42}" type="sibTrans" cxnId="{61AB1030-461E-4C85-8F84-99987FDABE2A}">
      <dgm:prSet/>
      <dgm:spPr/>
      <dgm:t>
        <a:bodyPr/>
        <a:lstStyle/>
        <a:p>
          <a:endParaRPr lang="en-US"/>
        </a:p>
      </dgm:t>
    </dgm:pt>
    <dgm:pt modelId="{A3AA6DA3-2CAF-42E9-82E4-885B7AC4DAAA}">
      <dgm:prSet phldrT="[Text]"/>
      <dgm:spPr/>
      <dgm:t>
        <a:bodyPr/>
        <a:lstStyle/>
        <a:p>
          <a:r>
            <a:rPr lang="en-US" b="0" i="0" dirty="0"/>
            <a:t>User Experience</a:t>
          </a:r>
          <a:br>
            <a:rPr lang="en-US" b="0" i="0" dirty="0"/>
          </a:br>
          <a:r>
            <a:rPr lang="en-US" b="0" i="0" dirty="0" err="1"/>
            <a:t>Optimiztion</a:t>
          </a:r>
          <a:endParaRPr lang="en-US" dirty="0"/>
        </a:p>
      </dgm:t>
    </dgm:pt>
    <dgm:pt modelId="{2C10949C-358C-420C-98D0-49301D044E0F}" type="parTrans" cxnId="{04E6AC53-E10C-4767-A268-882ED6FE91F3}">
      <dgm:prSet/>
      <dgm:spPr/>
      <dgm:t>
        <a:bodyPr/>
        <a:lstStyle/>
        <a:p>
          <a:endParaRPr lang="en-US"/>
        </a:p>
      </dgm:t>
    </dgm:pt>
    <dgm:pt modelId="{3915A3ED-A664-42CA-A414-4BE8A9F39BC3}" type="sibTrans" cxnId="{04E6AC53-E10C-4767-A268-882ED6FE91F3}">
      <dgm:prSet/>
      <dgm:spPr/>
      <dgm:t>
        <a:bodyPr/>
        <a:lstStyle/>
        <a:p>
          <a:endParaRPr lang="en-US"/>
        </a:p>
      </dgm:t>
    </dgm:pt>
    <dgm:pt modelId="{AABDBB71-5CF6-4A74-98C5-911664C2A0EB}">
      <dgm:prSet phldrT="[Text]"/>
      <dgm:spPr/>
      <dgm:t>
        <a:bodyPr/>
        <a:lstStyle/>
        <a:p>
          <a:endParaRPr lang="en-US" dirty="0"/>
        </a:p>
      </dgm:t>
    </dgm:pt>
    <dgm:pt modelId="{7CD6410C-2C1D-495E-A796-6738BC39C278}" type="parTrans" cxnId="{A860E786-6073-44F9-9BFB-874D0FCDA7D1}">
      <dgm:prSet/>
      <dgm:spPr/>
      <dgm:t>
        <a:bodyPr/>
        <a:lstStyle/>
        <a:p>
          <a:endParaRPr lang="en-US"/>
        </a:p>
      </dgm:t>
    </dgm:pt>
    <dgm:pt modelId="{DE248060-F3F6-4310-A4F6-58ADC33CF3C5}" type="sibTrans" cxnId="{A860E786-6073-44F9-9BFB-874D0FCDA7D1}">
      <dgm:prSet/>
      <dgm:spPr/>
      <dgm:t>
        <a:bodyPr/>
        <a:lstStyle/>
        <a:p>
          <a:endParaRPr lang="en-US"/>
        </a:p>
      </dgm:t>
    </dgm:pt>
    <dgm:pt modelId="{DD330E91-5976-4B50-8ACE-00E12BFE3B2E}" type="pres">
      <dgm:prSet presAssocID="{B11199C0-C09A-4DFF-8E73-8CD9535B883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A470BE5-F3DA-45A7-AB51-FE1D3E60B62E}" type="pres">
      <dgm:prSet presAssocID="{ADB7C708-3991-41BA-A33E-C4B224BC63D8}" presName="centerShape" presStyleLbl="node0" presStyleIdx="0" presStyleCnt="1"/>
      <dgm:spPr/>
    </dgm:pt>
    <dgm:pt modelId="{7E8D010F-B873-4751-A6AC-E168F89664D7}" type="pres">
      <dgm:prSet presAssocID="{7AD3601B-B024-473A-A687-A82DE2CE6B0D}" presName="Name9" presStyleLbl="parChTrans1D2" presStyleIdx="0" presStyleCnt="3"/>
      <dgm:spPr/>
    </dgm:pt>
    <dgm:pt modelId="{780E1506-90D2-49C2-9898-123F45E43472}" type="pres">
      <dgm:prSet presAssocID="{7AD3601B-B024-473A-A687-A82DE2CE6B0D}" presName="connTx" presStyleLbl="parChTrans1D2" presStyleIdx="0" presStyleCnt="3"/>
      <dgm:spPr/>
    </dgm:pt>
    <dgm:pt modelId="{5A25690F-CBA3-45AD-8BF8-0A7937AB86E8}" type="pres">
      <dgm:prSet presAssocID="{42C10321-3E94-4137-9F91-2275A4D49A14}" presName="node" presStyleLbl="node1" presStyleIdx="0" presStyleCnt="3">
        <dgm:presLayoutVars>
          <dgm:bulletEnabled val="1"/>
        </dgm:presLayoutVars>
      </dgm:prSet>
      <dgm:spPr/>
    </dgm:pt>
    <dgm:pt modelId="{4E8F2547-AAA0-405B-BA5B-94F9765B6E3E}" type="pres">
      <dgm:prSet presAssocID="{438E0FA9-7115-4E49-ABF5-8F611A9785F2}" presName="Name9" presStyleLbl="parChTrans1D2" presStyleIdx="1" presStyleCnt="3"/>
      <dgm:spPr/>
    </dgm:pt>
    <dgm:pt modelId="{AF5E1234-9D59-429D-B5AA-32BE9544C76D}" type="pres">
      <dgm:prSet presAssocID="{438E0FA9-7115-4E49-ABF5-8F611A9785F2}" presName="connTx" presStyleLbl="parChTrans1D2" presStyleIdx="1" presStyleCnt="3"/>
      <dgm:spPr/>
    </dgm:pt>
    <dgm:pt modelId="{235E572F-29CD-4E2D-B57B-80FE375AF424}" type="pres">
      <dgm:prSet presAssocID="{CAE49FB9-116D-48C6-9C7E-B0EC959C23A7}" presName="node" presStyleLbl="node1" presStyleIdx="1" presStyleCnt="3">
        <dgm:presLayoutVars>
          <dgm:bulletEnabled val="1"/>
        </dgm:presLayoutVars>
      </dgm:prSet>
      <dgm:spPr/>
    </dgm:pt>
    <dgm:pt modelId="{9521E56A-C226-4A9A-94DF-DBEFE300072C}" type="pres">
      <dgm:prSet presAssocID="{2C10949C-358C-420C-98D0-49301D044E0F}" presName="Name9" presStyleLbl="parChTrans1D2" presStyleIdx="2" presStyleCnt="3"/>
      <dgm:spPr/>
    </dgm:pt>
    <dgm:pt modelId="{40427EA3-8AC8-4B60-A5BD-36B4015162F4}" type="pres">
      <dgm:prSet presAssocID="{2C10949C-358C-420C-98D0-49301D044E0F}" presName="connTx" presStyleLbl="parChTrans1D2" presStyleIdx="2" presStyleCnt="3"/>
      <dgm:spPr/>
    </dgm:pt>
    <dgm:pt modelId="{2CE38EBD-4633-4973-BB7D-D04B7A7D65D4}" type="pres">
      <dgm:prSet presAssocID="{A3AA6DA3-2CAF-42E9-82E4-885B7AC4DAAA}" presName="node" presStyleLbl="node1" presStyleIdx="2" presStyleCnt="3">
        <dgm:presLayoutVars>
          <dgm:bulletEnabled val="1"/>
        </dgm:presLayoutVars>
      </dgm:prSet>
      <dgm:spPr/>
    </dgm:pt>
  </dgm:ptLst>
  <dgm:cxnLst>
    <dgm:cxn modelId="{9D0CD103-E3C9-4944-8E67-0BEA078F7366}" type="presOf" srcId="{2C10949C-358C-420C-98D0-49301D044E0F}" destId="{40427EA3-8AC8-4B60-A5BD-36B4015162F4}" srcOrd="1" destOrd="0" presId="urn:microsoft.com/office/officeart/2005/8/layout/radial1"/>
    <dgm:cxn modelId="{16A8FE12-3BAD-4D7B-86EC-D7BA7DC02081}" type="presOf" srcId="{7AD3601B-B024-473A-A687-A82DE2CE6B0D}" destId="{780E1506-90D2-49C2-9898-123F45E43472}" srcOrd="1" destOrd="0" presId="urn:microsoft.com/office/officeart/2005/8/layout/radial1"/>
    <dgm:cxn modelId="{61AB1030-461E-4C85-8F84-99987FDABE2A}" srcId="{ADB7C708-3991-41BA-A33E-C4B224BC63D8}" destId="{CAE49FB9-116D-48C6-9C7E-B0EC959C23A7}" srcOrd="1" destOrd="0" parTransId="{438E0FA9-7115-4E49-ABF5-8F611A9785F2}" sibTransId="{7A61E368-5FDA-48D8-A6EF-A1D66C2F5B42}"/>
    <dgm:cxn modelId="{7D996038-023B-4307-960E-F33ADC31BAE0}" type="presOf" srcId="{B11199C0-C09A-4DFF-8E73-8CD9535B8830}" destId="{DD330E91-5976-4B50-8ACE-00E12BFE3B2E}" srcOrd="0" destOrd="0" presId="urn:microsoft.com/office/officeart/2005/8/layout/radial1"/>
    <dgm:cxn modelId="{8CDCC271-83F8-41DC-8C0F-00CC0C1F4D58}" type="presOf" srcId="{7AD3601B-B024-473A-A687-A82DE2CE6B0D}" destId="{7E8D010F-B873-4751-A6AC-E168F89664D7}" srcOrd="0" destOrd="0" presId="urn:microsoft.com/office/officeart/2005/8/layout/radial1"/>
    <dgm:cxn modelId="{2A916F73-3072-4216-A782-38028DBD6912}" srcId="{B11199C0-C09A-4DFF-8E73-8CD9535B8830}" destId="{ADB7C708-3991-41BA-A33E-C4B224BC63D8}" srcOrd="0" destOrd="0" parTransId="{06FD6236-0E04-4510-9958-78F88442459B}" sibTransId="{38F3322A-6358-46BA-BDEE-EF4637FEFEC5}"/>
    <dgm:cxn modelId="{04E6AC53-E10C-4767-A268-882ED6FE91F3}" srcId="{ADB7C708-3991-41BA-A33E-C4B224BC63D8}" destId="{A3AA6DA3-2CAF-42E9-82E4-885B7AC4DAAA}" srcOrd="2" destOrd="0" parTransId="{2C10949C-358C-420C-98D0-49301D044E0F}" sibTransId="{3915A3ED-A664-42CA-A414-4BE8A9F39BC3}"/>
    <dgm:cxn modelId="{B9F9FF79-35C3-4609-80D9-9B8182403F89}" type="presOf" srcId="{A3AA6DA3-2CAF-42E9-82E4-885B7AC4DAAA}" destId="{2CE38EBD-4633-4973-BB7D-D04B7A7D65D4}" srcOrd="0" destOrd="0" presId="urn:microsoft.com/office/officeart/2005/8/layout/radial1"/>
    <dgm:cxn modelId="{37A9447E-087C-44FE-B592-7764A88C96BC}" srcId="{ADB7C708-3991-41BA-A33E-C4B224BC63D8}" destId="{42C10321-3E94-4137-9F91-2275A4D49A14}" srcOrd="0" destOrd="0" parTransId="{7AD3601B-B024-473A-A687-A82DE2CE6B0D}" sibTransId="{3F335CB2-28CA-4E03-8CAC-011F44820EA2}"/>
    <dgm:cxn modelId="{A860E786-6073-44F9-9BFB-874D0FCDA7D1}" srcId="{B11199C0-C09A-4DFF-8E73-8CD9535B8830}" destId="{AABDBB71-5CF6-4A74-98C5-911664C2A0EB}" srcOrd="1" destOrd="0" parTransId="{7CD6410C-2C1D-495E-A796-6738BC39C278}" sibTransId="{DE248060-F3F6-4310-A4F6-58ADC33CF3C5}"/>
    <dgm:cxn modelId="{AE1E678E-208F-43AE-A203-A7C5C5D98555}" type="presOf" srcId="{438E0FA9-7115-4E49-ABF5-8F611A9785F2}" destId="{AF5E1234-9D59-429D-B5AA-32BE9544C76D}" srcOrd="1" destOrd="0" presId="urn:microsoft.com/office/officeart/2005/8/layout/radial1"/>
    <dgm:cxn modelId="{E917E394-589D-4825-B9DF-A1D6B4C95E28}" type="presOf" srcId="{438E0FA9-7115-4E49-ABF5-8F611A9785F2}" destId="{4E8F2547-AAA0-405B-BA5B-94F9765B6E3E}" srcOrd="0" destOrd="0" presId="urn:microsoft.com/office/officeart/2005/8/layout/radial1"/>
    <dgm:cxn modelId="{ADA05EDA-F2F9-4363-B977-1A2678935A75}" type="presOf" srcId="{CAE49FB9-116D-48C6-9C7E-B0EC959C23A7}" destId="{235E572F-29CD-4E2D-B57B-80FE375AF424}" srcOrd="0" destOrd="0" presId="urn:microsoft.com/office/officeart/2005/8/layout/radial1"/>
    <dgm:cxn modelId="{83B9BEDB-5BC2-4C7D-8280-38F2D62637A8}" type="presOf" srcId="{42C10321-3E94-4137-9F91-2275A4D49A14}" destId="{5A25690F-CBA3-45AD-8BF8-0A7937AB86E8}" srcOrd="0" destOrd="0" presId="urn:microsoft.com/office/officeart/2005/8/layout/radial1"/>
    <dgm:cxn modelId="{D66F67E5-E009-4EE1-9037-34F69E719291}" type="presOf" srcId="{2C10949C-358C-420C-98D0-49301D044E0F}" destId="{9521E56A-C226-4A9A-94DF-DBEFE300072C}" srcOrd="0" destOrd="0" presId="urn:microsoft.com/office/officeart/2005/8/layout/radial1"/>
    <dgm:cxn modelId="{FAF1D3E5-5444-4CC7-B6B6-8A1BC826465D}" type="presOf" srcId="{ADB7C708-3991-41BA-A33E-C4B224BC63D8}" destId="{4A470BE5-F3DA-45A7-AB51-FE1D3E60B62E}" srcOrd="0" destOrd="0" presId="urn:microsoft.com/office/officeart/2005/8/layout/radial1"/>
    <dgm:cxn modelId="{ADD55662-8974-4EE9-84B9-AAF41B4E1D73}" type="presParOf" srcId="{DD330E91-5976-4B50-8ACE-00E12BFE3B2E}" destId="{4A470BE5-F3DA-45A7-AB51-FE1D3E60B62E}" srcOrd="0" destOrd="0" presId="urn:microsoft.com/office/officeart/2005/8/layout/radial1"/>
    <dgm:cxn modelId="{EBF954EA-D8F5-4178-A44B-051D65EBEEB8}" type="presParOf" srcId="{DD330E91-5976-4B50-8ACE-00E12BFE3B2E}" destId="{7E8D010F-B873-4751-A6AC-E168F89664D7}" srcOrd="1" destOrd="0" presId="urn:microsoft.com/office/officeart/2005/8/layout/radial1"/>
    <dgm:cxn modelId="{72247327-3E09-4BDB-B0D8-7165166EDD7A}" type="presParOf" srcId="{7E8D010F-B873-4751-A6AC-E168F89664D7}" destId="{780E1506-90D2-49C2-9898-123F45E43472}" srcOrd="0" destOrd="0" presId="urn:microsoft.com/office/officeart/2005/8/layout/radial1"/>
    <dgm:cxn modelId="{9486BBD5-CCE7-4414-823C-34E6951A8210}" type="presParOf" srcId="{DD330E91-5976-4B50-8ACE-00E12BFE3B2E}" destId="{5A25690F-CBA3-45AD-8BF8-0A7937AB86E8}" srcOrd="2" destOrd="0" presId="urn:microsoft.com/office/officeart/2005/8/layout/radial1"/>
    <dgm:cxn modelId="{7F12508B-310D-4A06-980C-92119C4AF83A}" type="presParOf" srcId="{DD330E91-5976-4B50-8ACE-00E12BFE3B2E}" destId="{4E8F2547-AAA0-405B-BA5B-94F9765B6E3E}" srcOrd="3" destOrd="0" presId="urn:microsoft.com/office/officeart/2005/8/layout/radial1"/>
    <dgm:cxn modelId="{145B669C-A208-40E9-A903-740121611851}" type="presParOf" srcId="{4E8F2547-AAA0-405B-BA5B-94F9765B6E3E}" destId="{AF5E1234-9D59-429D-B5AA-32BE9544C76D}" srcOrd="0" destOrd="0" presId="urn:microsoft.com/office/officeart/2005/8/layout/radial1"/>
    <dgm:cxn modelId="{471E9519-16D1-4D24-B6C1-F74C69B3E207}" type="presParOf" srcId="{DD330E91-5976-4B50-8ACE-00E12BFE3B2E}" destId="{235E572F-29CD-4E2D-B57B-80FE375AF424}" srcOrd="4" destOrd="0" presId="urn:microsoft.com/office/officeart/2005/8/layout/radial1"/>
    <dgm:cxn modelId="{62812125-76B7-4CF1-8A38-6E008B26C149}" type="presParOf" srcId="{DD330E91-5976-4B50-8ACE-00E12BFE3B2E}" destId="{9521E56A-C226-4A9A-94DF-DBEFE300072C}" srcOrd="5" destOrd="0" presId="urn:microsoft.com/office/officeart/2005/8/layout/radial1"/>
    <dgm:cxn modelId="{5EF3EF8E-6262-4D2A-9FF4-32BAA50D0F34}" type="presParOf" srcId="{9521E56A-C226-4A9A-94DF-DBEFE300072C}" destId="{40427EA3-8AC8-4B60-A5BD-36B4015162F4}" srcOrd="0" destOrd="0" presId="urn:microsoft.com/office/officeart/2005/8/layout/radial1"/>
    <dgm:cxn modelId="{ABD566AE-C56F-4E80-A31C-B43AE0E555D4}" type="presParOf" srcId="{DD330E91-5976-4B50-8ACE-00E12BFE3B2E}" destId="{2CE38EBD-4633-4973-BB7D-D04B7A7D65D4}" srcOrd="6" destOrd="0" presId="urn:microsoft.com/office/officeart/2005/8/layout/radial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1199C0-C09A-4DFF-8E73-8CD9535B8830}" type="doc">
      <dgm:prSet loTypeId="urn:microsoft.com/office/officeart/2005/8/layout/radial1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7C708-3991-41BA-A33E-C4B224BC63D8}">
      <dgm:prSet phldrT="[Text]"/>
      <dgm:spPr/>
      <dgm:t>
        <a:bodyPr/>
        <a:lstStyle/>
        <a:p>
          <a:r>
            <a:rPr lang="en-US" b="0" i="1" dirty="0" err="1"/>
            <a:t>Loại</a:t>
          </a:r>
          <a:r>
            <a:rPr lang="en-US" b="0" i="1" dirty="0"/>
            <a:t> </a:t>
          </a:r>
          <a:r>
            <a:rPr lang="en-US" b="0" i="1" dirty="0" err="1"/>
            <a:t>hình</a:t>
          </a:r>
          <a:r>
            <a:rPr lang="en-US" b="0" i="1" dirty="0"/>
            <a:t> SEO</a:t>
          </a:r>
          <a:endParaRPr lang="en-US" dirty="0"/>
        </a:p>
      </dgm:t>
    </dgm:pt>
    <dgm:pt modelId="{06FD6236-0E04-4510-9958-78F88442459B}" type="parTrans" cxnId="{2A916F73-3072-4216-A782-38028DBD6912}">
      <dgm:prSet/>
      <dgm:spPr/>
      <dgm:t>
        <a:bodyPr/>
        <a:lstStyle/>
        <a:p>
          <a:endParaRPr lang="en-US"/>
        </a:p>
      </dgm:t>
    </dgm:pt>
    <dgm:pt modelId="{38F3322A-6358-46BA-BDEE-EF4637FEFEC5}" type="sibTrans" cxnId="{2A916F73-3072-4216-A782-38028DBD6912}">
      <dgm:prSet/>
      <dgm:spPr/>
      <dgm:t>
        <a:bodyPr/>
        <a:lstStyle/>
        <a:p>
          <a:endParaRPr lang="en-US"/>
        </a:p>
      </dgm:t>
    </dgm:pt>
    <dgm:pt modelId="{42C10321-3E94-4137-9F91-2275A4D49A14}">
      <dgm:prSet phldrT="[Text]" custT="1"/>
      <dgm:spPr/>
      <dgm:t>
        <a:bodyPr/>
        <a:lstStyle/>
        <a:p>
          <a:r>
            <a:rPr lang="en-US" sz="1600" b="0" i="0" dirty="0"/>
            <a:t>SEO </a:t>
          </a:r>
          <a:r>
            <a:rPr lang="en-US" sz="1600" b="0" i="0" dirty="0" err="1"/>
            <a:t>tổng</a:t>
          </a:r>
          <a:r>
            <a:rPr lang="en-US" sz="1600" b="0" i="0" dirty="0"/>
            <a:t> </a:t>
          </a:r>
          <a:r>
            <a:rPr lang="en-US" sz="1600" b="0" i="0" dirty="0" err="1"/>
            <a:t>thể</a:t>
          </a:r>
          <a:endParaRPr lang="en-US" sz="1600" dirty="0"/>
        </a:p>
      </dgm:t>
    </dgm:pt>
    <dgm:pt modelId="{7AD3601B-B024-473A-A687-A82DE2CE6B0D}" type="parTrans" cxnId="{37A9447E-087C-44FE-B592-7764A88C96BC}">
      <dgm:prSet/>
      <dgm:spPr/>
      <dgm:t>
        <a:bodyPr/>
        <a:lstStyle/>
        <a:p>
          <a:endParaRPr lang="en-US"/>
        </a:p>
      </dgm:t>
    </dgm:pt>
    <dgm:pt modelId="{3F335CB2-28CA-4E03-8CAC-011F44820EA2}" type="sibTrans" cxnId="{37A9447E-087C-44FE-B592-7764A88C96BC}">
      <dgm:prSet/>
      <dgm:spPr/>
      <dgm:t>
        <a:bodyPr/>
        <a:lstStyle/>
        <a:p>
          <a:endParaRPr lang="en-US"/>
        </a:p>
      </dgm:t>
    </dgm:pt>
    <dgm:pt modelId="{CAE49FB9-116D-48C6-9C7E-B0EC959C23A7}">
      <dgm:prSet phldrT="[Text]" custT="1"/>
      <dgm:spPr/>
      <dgm:t>
        <a:bodyPr/>
        <a:lstStyle/>
        <a:p>
          <a:r>
            <a:rPr lang="en-US" sz="1600" b="0" i="0" dirty="0"/>
            <a:t>SEO Social</a:t>
          </a:r>
          <a:endParaRPr lang="en-US" sz="1600" dirty="0"/>
        </a:p>
      </dgm:t>
    </dgm:pt>
    <dgm:pt modelId="{438E0FA9-7115-4E49-ABF5-8F611A9785F2}" type="parTrans" cxnId="{61AB1030-461E-4C85-8F84-99987FDABE2A}">
      <dgm:prSet/>
      <dgm:spPr/>
      <dgm:t>
        <a:bodyPr/>
        <a:lstStyle/>
        <a:p>
          <a:endParaRPr lang="en-US"/>
        </a:p>
      </dgm:t>
    </dgm:pt>
    <dgm:pt modelId="{7A61E368-5FDA-48D8-A6EF-A1D66C2F5B42}" type="sibTrans" cxnId="{61AB1030-461E-4C85-8F84-99987FDABE2A}">
      <dgm:prSet/>
      <dgm:spPr/>
      <dgm:t>
        <a:bodyPr/>
        <a:lstStyle/>
        <a:p>
          <a:endParaRPr lang="en-US"/>
        </a:p>
      </dgm:t>
    </dgm:pt>
    <dgm:pt modelId="{A3AA6DA3-2CAF-42E9-82E4-885B7AC4DAAA}">
      <dgm:prSet phldrT="[Text]" custT="1"/>
      <dgm:spPr/>
      <dgm:t>
        <a:bodyPr/>
        <a:lstStyle/>
        <a:p>
          <a:r>
            <a:rPr lang="en-US" sz="1600" b="0" i="0" dirty="0"/>
            <a:t>SEO </a:t>
          </a:r>
          <a:r>
            <a:rPr lang="en-US" sz="1600" b="0" i="0" dirty="0" err="1"/>
            <a:t>ảnh</a:t>
          </a:r>
          <a:endParaRPr lang="en-US" sz="1600" dirty="0"/>
        </a:p>
      </dgm:t>
    </dgm:pt>
    <dgm:pt modelId="{2C10949C-358C-420C-98D0-49301D044E0F}" type="parTrans" cxnId="{04E6AC53-E10C-4767-A268-882ED6FE91F3}">
      <dgm:prSet/>
      <dgm:spPr/>
      <dgm:t>
        <a:bodyPr/>
        <a:lstStyle/>
        <a:p>
          <a:endParaRPr lang="en-US"/>
        </a:p>
      </dgm:t>
    </dgm:pt>
    <dgm:pt modelId="{3915A3ED-A664-42CA-A414-4BE8A9F39BC3}" type="sibTrans" cxnId="{04E6AC53-E10C-4767-A268-882ED6FE91F3}">
      <dgm:prSet/>
      <dgm:spPr/>
      <dgm:t>
        <a:bodyPr/>
        <a:lstStyle/>
        <a:p>
          <a:endParaRPr lang="en-US"/>
        </a:p>
      </dgm:t>
    </dgm:pt>
    <dgm:pt modelId="{C40FA028-725B-4AE6-BFC6-30F804B604D2}">
      <dgm:prSet custT="1"/>
      <dgm:spPr/>
      <dgm:t>
        <a:bodyPr/>
        <a:lstStyle/>
        <a:p>
          <a:r>
            <a:rPr lang="en-US" sz="1600" b="0" i="0" dirty="0"/>
            <a:t>SEO </a:t>
          </a:r>
          <a:r>
            <a:rPr lang="en-US" sz="1600" b="0" i="0" dirty="0" err="1"/>
            <a:t>từ</a:t>
          </a:r>
          <a:r>
            <a:rPr lang="en-US" sz="1600" b="0" i="0" dirty="0"/>
            <a:t> </a:t>
          </a:r>
          <a:r>
            <a:rPr lang="en-US" sz="1600" b="0" i="0" dirty="0" err="1"/>
            <a:t>khóa</a:t>
          </a:r>
          <a:endParaRPr lang="en-US" sz="1600" dirty="0"/>
        </a:p>
      </dgm:t>
    </dgm:pt>
    <dgm:pt modelId="{2A75A8B0-C87F-4C3D-8968-327AA7C23087}" type="parTrans" cxnId="{9A636AEB-CD7C-4EA2-BF20-20946911E968}">
      <dgm:prSet/>
      <dgm:spPr/>
      <dgm:t>
        <a:bodyPr/>
        <a:lstStyle/>
        <a:p>
          <a:endParaRPr lang="en-US"/>
        </a:p>
      </dgm:t>
    </dgm:pt>
    <dgm:pt modelId="{2D42F811-7FC3-498F-B1A2-21DAC020E30F}" type="sibTrans" cxnId="{9A636AEB-CD7C-4EA2-BF20-20946911E968}">
      <dgm:prSet/>
      <dgm:spPr/>
      <dgm:t>
        <a:bodyPr/>
        <a:lstStyle/>
        <a:p>
          <a:endParaRPr lang="en-US"/>
        </a:p>
      </dgm:t>
    </dgm:pt>
    <dgm:pt modelId="{F03BBF2D-13DA-4D59-87E2-8A58ADB1B78A}">
      <dgm:prSet phldrT="[Text]" custT="1"/>
      <dgm:spPr/>
      <dgm:t>
        <a:bodyPr/>
        <a:lstStyle/>
        <a:p>
          <a:r>
            <a:rPr lang="en-US" sz="1600" b="0" i="0" dirty="0"/>
            <a:t>SEO App</a:t>
          </a:r>
          <a:endParaRPr lang="en-US" sz="1600" dirty="0"/>
        </a:p>
      </dgm:t>
    </dgm:pt>
    <dgm:pt modelId="{3EAEBF03-2E03-400E-8431-903EBF794D2B}" type="parTrans" cxnId="{467272A1-7D08-4EA6-A6C6-3CC37158071E}">
      <dgm:prSet/>
      <dgm:spPr/>
      <dgm:t>
        <a:bodyPr/>
        <a:lstStyle/>
        <a:p>
          <a:endParaRPr lang="en-US"/>
        </a:p>
      </dgm:t>
    </dgm:pt>
    <dgm:pt modelId="{61E17474-B5CD-4BDD-92F5-4BF06D8A27D1}" type="sibTrans" cxnId="{467272A1-7D08-4EA6-A6C6-3CC37158071E}">
      <dgm:prSet/>
      <dgm:spPr/>
      <dgm:t>
        <a:bodyPr/>
        <a:lstStyle/>
        <a:p>
          <a:endParaRPr lang="en-US"/>
        </a:p>
      </dgm:t>
    </dgm:pt>
    <dgm:pt modelId="{82C79CE1-4057-405D-A50F-5AC362057725}">
      <dgm:prSet phldrT="[Text]" custT="1"/>
      <dgm:spPr/>
      <dgm:t>
        <a:bodyPr/>
        <a:lstStyle/>
        <a:p>
          <a:r>
            <a:rPr lang="en-US" sz="1600" b="0" i="0" dirty="0"/>
            <a:t>SEO Local</a:t>
          </a:r>
          <a:endParaRPr lang="en-US" sz="1600" dirty="0"/>
        </a:p>
      </dgm:t>
    </dgm:pt>
    <dgm:pt modelId="{780F981D-A532-4116-8D3C-06EFEEBC51B6}" type="parTrans" cxnId="{335FC9A3-06C9-4754-B0DF-6A15E0881A64}">
      <dgm:prSet/>
      <dgm:spPr/>
      <dgm:t>
        <a:bodyPr/>
        <a:lstStyle/>
        <a:p>
          <a:endParaRPr lang="en-US"/>
        </a:p>
      </dgm:t>
    </dgm:pt>
    <dgm:pt modelId="{6CDF190E-F5A8-4088-AF06-8EAD5AD37E7A}" type="sibTrans" cxnId="{335FC9A3-06C9-4754-B0DF-6A15E0881A64}">
      <dgm:prSet/>
      <dgm:spPr/>
      <dgm:t>
        <a:bodyPr/>
        <a:lstStyle/>
        <a:p>
          <a:endParaRPr lang="en-US"/>
        </a:p>
      </dgm:t>
    </dgm:pt>
    <dgm:pt modelId="{DD330E91-5976-4B50-8ACE-00E12BFE3B2E}" type="pres">
      <dgm:prSet presAssocID="{B11199C0-C09A-4DFF-8E73-8CD9535B883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A470BE5-F3DA-45A7-AB51-FE1D3E60B62E}" type="pres">
      <dgm:prSet presAssocID="{ADB7C708-3991-41BA-A33E-C4B224BC63D8}" presName="centerShape" presStyleLbl="node0" presStyleIdx="0" presStyleCnt="1"/>
      <dgm:spPr/>
    </dgm:pt>
    <dgm:pt modelId="{7E8D010F-B873-4751-A6AC-E168F89664D7}" type="pres">
      <dgm:prSet presAssocID="{7AD3601B-B024-473A-A687-A82DE2CE6B0D}" presName="Name9" presStyleLbl="parChTrans1D2" presStyleIdx="0" presStyleCnt="6"/>
      <dgm:spPr/>
    </dgm:pt>
    <dgm:pt modelId="{780E1506-90D2-49C2-9898-123F45E43472}" type="pres">
      <dgm:prSet presAssocID="{7AD3601B-B024-473A-A687-A82DE2CE6B0D}" presName="connTx" presStyleLbl="parChTrans1D2" presStyleIdx="0" presStyleCnt="6"/>
      <dgm:spPr/>
    </dgm:pt>
    <dgm:pt modelId="{5A25690F-CBA3-45AD-8BF8-0A7937AB86E8}" type="pres">
      <dgm:prSet presAssocID="{42C10321-3E94-4137-9F91-2275A4D49A14}" presName="node" presStyleLbl="node1" presStyleIdx="0" presStyleCnt="6">
        <dgm:presLayoutVars>
          <dgm:bulletEnabled val="1"/>
        </dgm:presLayoutVars>
      </dgm:prSet>
      <dgm:spPr/>
    </dgm:pt>
    <dgm:pt modelId="{6B24102A-E011-44DC-A3D7-7630C874A2A0}" type="pres">
      <dgm:prSet presAssocID="{2A75A8B0-C87F-4C3D-8968-327AA7C23087}" presName="Name9" presStyleLbl="parChTrans1D2" presStyleIdx="1" presStyleCnt="6"/>
      <dgm:spPr/>
    </dgm:pt>
    <dgm:pt modelId="{0C95DEE9-01F7-482F-874B-155922BF5984}" type="pres">
      <dgm:prSet presAssocID="{2A75A8B0-C87F-4C3D-8968-327AA7C23087}" presName="connTx" presStyleLbl="parChTrans1D2" presStyleIdx="1" presStyleCnt="6"/>
      <dgm:spPr/>
    </dgm:pt>
    <dgm:pt modelId="{0CCE110B-893F-4BE7-9197-B4A09E14F7EC}" type="pres">
      <dgm:prSet presAssocID="{C40FA028-725B-4AE6-BFC6-30F804B604D2}" presName="node" presStyleLbl="node1" presStyleIdx="1" presStyleCnt="6">
        <dgm:presLayoutVars>
          <dgm:bulletEnabled val="1"/>
        </dgm:presLayoutVars>
      </dgm:prSet>
      <dgm:spPr/>
    </dgm:pt>
    <dgm:pt modelId="{4E8F2547-AAA0-405B-BA5B-94F9765B6E3E}" type="pres">
      <dgm:prSet presAssocID="{438E0FA9-7115-4E49-ABF5-8F611A9785F2}" presName="Name9" presStyleLbl="parChTrans1D2" presStyleIdx="2" presStyleCnt="6"/>
      <dgm:spPr/>
    </dgm:pt>
    <dgm:pt modelId="{AF5E1234-9D59-429D-B5AA-32BE9544C76D}" type="pres">
      <dgm:prSet presAssocID="{438E0FA9-7115-4E49-ABF5-8F611A9785F2}" presName="connTx" presStyleLbl="parChTrans1D2" presStyleIdx="2" presStyleCnt="6"/>
      <dgm:spPr/>
    </dgm:pt>
    <dgm:pt modelId="{235E572F-29CD-4E2D-B57B-80FE375AF424}" type="pres">
      <dgm:prSet presAssocID="{CAE49FB9-116D-48C6-9C7E-B0EC959C23A7}" presName="node" presStyleLbl="node1" presStyleIdx="2" presStyleCnt="6">
        <dgm:presLayoutVars>
          <dgm:bulletEnabled val="1"/>
        </dgm:presLayoutVars>
      </dgm:prSet>
      <dgm:spPr/>
    </dgm:pt>
    <dgm:pt modelId="{9521E56A-C226-4A9A-94DF-DBEFE300072C}" type="pres">
      <dgm:prSet presAssocID="{2C10949C-358C-420C-98D0-49301D044E0F}" presName="Name9" presStyleLbl="parChTrans1D2" presStyleIdx="3" presStyleCnt="6"/>
      <dgm:spPr/>
    </dgm:pt>
    <dgm:pt modelId="{40427EA3-8AC8-4B60-A5BD-36B4015162F4}" type="pres">
      <dgm:prSet presAssocID="{2C10949C-358C-420C-98D0-49301D044E0F}" presName="connTx" presStyleLbl="parChTrans1D2" presStyleIdx="3" presStyleCnt="6"/>
      <dgm:spPr/>
    </dgm:pt>
    <dgm:pt modelId="{2CE38EBD-4633-4973-BB7D-D04B7A7D65D4}" type="pres">
      <dgm:prSet presAssocID="{A3AA6DA3-2CAF-42E9-82E4-885B7AC4DAAA}" presName="node" presStyleLbl="node1" presStyleIdx="3" presStyleCnt="6">
        <dgm:presLayoutVars>
          <dgm:bulletEnabled val="1"/>
        </dgm:presLayoutVars>
      </dgm:prSet>
      <dgm:spPr/>
    </dgm:pt>
    <dgm:pt modelId="{FC8D919C-6C64-4AD8-AA1D-419FBFA64260}" type="pres">
      <dgm:prSet presAssocID="{3EAEBF03-2E03-400E-8431-903EBF794D2B}" presName="Name9" presStyleLbl="parChTrans1D2" presStyleIdx="4" presStyleCnt="6"/>
      <dgm:spPr/>
    </dgm:pt>
    <dgm:pt modelId="{A3D20C28-FD45-4D9B-AA5B-9FBBF7DA29E3}" type="pres">
      <dgm:prSet presAssocID="{3EAEBF03-2E03-400E-8431-903EBF794D2B}" presName="connTx" presStyleLbl="parChTrans1D2" presStyleIdx="4" presStyleCnt="6"/>
      <dgm:spPr/>
    </dgm:pt>
    <dgm:pt modelId="{E9F81483-BA2F-42A4-9E9C-89146862465E}" type="pres">
      <dgm:prSet presAssocID="{F03BBF2D-13DA-4D59-87E2-8A58ADB1B78A}" presName="node" presStyleLbl="node1" presStyleIdx="4" presStyleCnt="6">
        <dgm:presLayoutVars>
          <dgm:bulletEnabled val="1"/>
        </dgm:presLayoutVars>
      </dgm:prSet>
      <dgm:spPr/>
    </dgm:pt>
    <dgm:pt modelId="{1C56A15B-742A-4F83-BE8E-2F8091942C23}" type="pres">
      <dgm:prSet presAssocID="{780F981D-A532-4116-8D3C-06EFEEBC51B6}" presName="Name9" presStyleLbl="parChTrans1D2" presStyleIdx="5" presStyleCnt="6"/>
      <dgm:spPr/>
    </dgm:pt>
    <dgm:pt modelId="{EFA43B6E-F9B1-41AD-A332-8A1E65792859}" type="pres">
      <dgm:prSet presAssocID="{780F981D-A532-4116-8D3C-06EFEEBC51B6}" presName="connTx" presStyleLbl="parChTrans1D2" presStyleIdx="5" presStyleCnt="6"/>
      <dgm:spPr/>
    </dgm:pt>
    <dgm:pt modelId="{3642F93C-73CF-4A49-BDAF-454B02A60E42}" type="pres">
      <dgm:prSet presAssocID="{82C79CE1-4057-405D-A50F-5AC362057725}" presName="node" presStyleLbl="node1" presStyleIdx="5" presStyleCnt="6">
        <dgm:presLayoutVars>
          <dgm:bulletEnabled val="1"/>
        </dgm:presLayoutVars>
      </dgm:prSet>
      <dgm:spPr/>
    </dgm:pt>
  </dgm:ptLst>
  <dgm:cxnLst>
    <dgm:cxn modelId="{0CA44803-E837-4DFD-99CA-1C1EF23D253B}" type="presOf" srcId="{82C79CE1-4057-405D-A50F-5AC362057725}" destId="{3642F93C-73CF-4A49-BDAF-454B02A60E42}" srcOrd="0" destOrd="0" presId="urn:microsoft.com/office/officeart/2005/8/layout/radial1"/>
    <dgm:cxn modelId="{9D0CD103-E3C9-4944-8E67-0BEA078F7366}" type="presOf" srcId="{2C10949C-358C-420C-98D0-49301D044E0F}" destId="{40427EA3-8AC8-4B60-A5BD-36B4015162F4}" srcOrd="1" destOrd="0" presId="urn:microsoft.com/office/officeart/2005/8/layout/radial1"/>
    <dgm:cxn modelId="{16A8FE12-3BAD-4D7B-86EC-D7BA7DC02081}" type="presOf" srcId="{7AD3601B-B024-473A-A687-A82DE2CE6B0D}" destId="{780E1506-90D2-49C2-9898-123F45E43472}" srcOrd="1" destOrd="0" presId="urn:microsoft.com/office/officeart/2005/8/layout/radial1"/>
    <dgm:cxn modelId="{A5619D2A-85BF-48F2-A00B-0A271D32E3D5}" type="presOf" srcId="{780F981D-A532-4116-8D3C-06EFEEBC51B6}" destId="{1C56A15B-742A-4F83-BE8E-2F8091942C23}" srcOrd="0" destOrd="0" presId="urn:microsoft.com/office/officeart/2005/8/layout/radial1"/>
    <dgm:cxn modelId="{61AB1030-461E-4C85-8F84-99987FDABE2A}" srcId="{ADB7C708-3991-41BA-A33E-C4B224BC63D8}" destId="{CAE49FB9-116D-48C6-9C7E-B0EC959C23A7}" srcOrd="2" destOrd="0" parTransId="{438E0FA9-7115-4E49-ABF5-8F611A9785F2}" sibTransId="{7A61E368-5FDA-48D8-A6EF-A1D66C2F5B42}"/>
    <dgm:cxn modelId="{7D996038-023B-4307-960E-F33ADC31BAE0}" type="presOf" srcId="{B11199C0-C09A-4DFF-8E73-8CD9535B8830}" destId="{DD330E91-5976-4B50-8ACE-00E12BFE3B2E}" srcOrd="0" destOrd="0" presId="urn:microsoft.com/office/officeart/2005/8/layout/radial1"/>
    <dgm:cxn modelId="{8CDCC271-83F8-41DC-8C0F-00CC0C1F4D58}" type="presOf" srcId="{7AD3601B-B024-473A-A687-A82DE2CE6B0D}" destId="{7E8D010F-B873-4751-A6AC-E168F89664D7}" srcOrd="0" destOrd="0" presId="urn:microsoft.com/office/officeart/2005/8/layout/radial1"/>
    <dgm:cxn modelId="{D3456753-C4A6-4379-A29D-63D0F899DD71}" type="presOf" srcId="{780F981D-A532-4116-8D3C-06EFEEBC51B6}" destId="{EFA43B6E-F9B1-41AD-A332-8A1E65792859}" srcOrd="1" destOrd="0" presId="urn:microsoft.com/office/officeart/2005/8/layout/radial1"/>
    <dgm:cxn modelId="{2A916F73-3072-4216-A782-38028DBD6912}" srcId="{B11199C0-C09A-4DFF-8E73-8CD9535B8830}" destId="{ADB7C708-3991-41BA-A33E-C4B224BC63D8}" srcOrd="0" destOrd="0" parTransId="{06FD6236-0E04-4510-9958-78F88442459B}" sibTransId="{38F3322A-6358-46BA-BDEE-EF4637FEFEC5}"/>
    <dgm:cxn modelId="{04E6AC53-E10C-4767-A268-882ED6FE91F3}" srcId="{ADB7C708-3991-41BA-A33E-C4B224BC63D8}" destId="{A3AA6DA3-2CAF-42E9-82E4-885B7AC4DAAA}" srcOrd="3" destOrd="0" parTransId="{2C10949C-358C-420C-98D0-49301D044E0F}" sibTransId="{3915A3ED-A664-42CA-A414-4BE8A9F39BC3}"/>
    <dgm:cxn modelId="{B9F9FF79-35C3-4609-80D9-9B8182403F89}" type="presOf" srcId="{A3AA6DA3-2CAF-42E9-82E4-885B7AC4DAAA}" destId="{2CE38EBD-4633-4973-BB7D-D04B7A7D65D4}" srcOrd="0" destOrd="0" presId="urn:microsoft.com/office/officeart/2005/8/layout/radial1"/>
    <dgm:cxn modelId="{37A9447E-087C-44FE-B592-7764A88C96BC}" srcId="{ADB7C708-3991-41BA-A33E-C4B224BC63D8}" destId="{42C10321-3E94-4137-9F91-2275A4D49A14}" srcOrd="0" destOrd="0" parTransId="{7AD3601B-B024-473A-A687-A82DE2CE6B0D}" sibTransId="{3F335CB2-28CA-4E03-8CAC-011F44820EA2}"/>
    <dgm:cxn modelId="{2738B988-4F5D-41CA-89AE-14C541BC4D6C}" type="presOf" srcId="{2A75A8B0-C87F-4C3D-8968-327AA7C23087}" destId="{0C95DEE9-01F7-482F-874B-155922BF5984}" srcOrd="1" destOrd="0" presId="urn:microsoft.com/office/officeart/2005/8/layout/radial1"/>
    <dgm:cxn modelId="{AE1E678E-208F-43AE-A203-A7C5C5D98555}" type="presOf" srcId="{438E0FA9-7115-4E49-ABF5-8F611A9785F2}" destId="{AF5E1234-9D59-429D-B5AA-32BE9544C76D}" srcOrd="1" destOrd="0" presId="urn:microsoft.com/office/officeart/2005/8/layout/radial1"/>
    <dgm:cxn modelId="{E917E394-589D-4825-B9DF-A1D6B4C95E28}" type="presOf" srcId="{438E0FA9-7115-4E49-ABF5-8F611A9785F2}" destId="{4E8F2547-AAA0-405B-BA5B-94F9765B6E3E}" srcOrd="0" destOrd="0" presId="urn:microsoft.com/office/officeart/2005/8/layout/radial1"/>
    <dgm:cxn modelId="{55EBC295-5D69-4E7E-B664-DDC018C2E43B}" type="presOf" srcId="{F03BBF2D-13DA-4D59-87E2-8A58ADB1B78A}" destId="{E9F81483-BA2F-42A4-9E9C-89146862465E}" srcOrd="0" destOrd="0" presId="urn:microsoft.com/office/officeart/2005/8/layout/radial1"/>
    <dgm:cxn modelId="{467272A1-7D08-4EA6-A6C6-3CC37158071E}" srcId="{ADB7C708-3991-41BA-A33E-C4B224BC63D8}" destId="{F03BBF2D-13DA-4D59-87E2-8A58ADB1B78A}" srcOrd="4" destOrd="0" parTransId="{3EAEBF03-2E03-400E-8431-903EBF794D2B}" sibTransId="{61E17474-B5CD-4BDD-92F5-4BF06D8A27D1}"/>
    <dgm:cxn modelId="{335FC9A3-06C9-4754-B0DF-6A15E0881A64}" srcId="{ADB7C708-3991-41BA-A33E-C4B224BC63D8}" destId="{82C79CE1-4057-405D-A50F-5AC362057725}" srcOrd="5" destOrd="0" parTransId="{780F981D-A532-4116-8D3C-06EFEEBC51B6}" sibTransId="{6CDF190E-F5A8-4088-AF06-8EAD5AD37E7A}"/>
    <dgm:cxn modelId="{C4488BB6-F2D8-40D0-8A2C-D90B6277EA1F}" type="presOf" srcId="{C40FA028-725B-4AE6-BFC6-30F804B604D2}" destId="{0CCE110B-893F-4BE7-9197-B4A09E14F7EC}" srcOrd="0" destOrd="0" presId="urn:microsoft.com/office/officeart/2005/8/layout/radial1"/>
    <dgm:cxn modelId="{CC93F5BF-FB3B-4631-93A6-BB2A507C5A64}" type="presOf" srcId="{2A75A8B0-C87F-4C3D-8968-327AA7C23087}" destId="{6B24102A-E011-44DC-A3D7-7630C874A2A0}" srcOrd="0" destOrd="0" presId="urn:microsoft.com/office/officeart/2005/8/layout/radial1"/>
    <dgm:cxn modelId="{ADA05EDA-F2F9-4363-B977-1A2678935A75}" type="presOf" srcId="{CAE49FB9-116D-48C6-9C7E-B0EC959C23A7}" destId="{235E572F-29CD-4E2D-B57B-80FE375AF424}" srcOrd="0" destOrd="0" presId="urn:microsoft.com/office/officeart/2005/8/layout/radial1"/>
    <dgm:cxn modelId="{83B9BEDB-5BC2-4C7D-8280-38F2D62637A8}" type="presOf" srcId="{42C10321-3E94-4137-9F91-2275A4D49A14}" destId="{5A25690F-CBA3-45AD-8BF8-0A7937AB86E8}" srcOrd="0" destOrd="0" presId="urn:microsoft.com/office/officeart/2005/8/layout/radial1"/>
    <dgm:cxn modelId="{D66F67E5-E009-4EE1-9037-34F69E719291}" type="presOf" srcId="{2C10949C-358C-420C-98D0-49301D044E0F}" destId="{9521E56A-C226-4A9A-94DF-DBEFE300072C}" srcOrd="0" destOrd="0" presId="urn:microsoft.com/office/officeart/2005/8/layout/radial1"/>
    <dgm:cxn modelId="{FAF1D3E5-5444-4CC7-B6B6-8A1BC826465D}" type="presOf" srcId="{ADB7C708-3991-41BA-A33E-C4B224BC63D8}" destId="{4A470BE5-F3DA-45A7-AB51-FE1D3E60B62E}" srcOrd="0" destOrd="0" presId="urn:microsoft.com/office/officeart/2005/8/layout/radial1"/>
    <dgm:cxn modelId="{14A2B9EA-C31D-4B79-B138-3EBE7DA94DDA}" type="presOf" srcId="{3EAEBF03-2E03-400E-8431-903EBF794D2B}" destId="{FC8D919C-6C64-4AD8-AA1D-419FBFA64260}" srcOrd="0" destOrd="0" presId="urn:microsoft.com/office/officeart/2005/8/layout/radial1"/>
    <dgm:cxn modelId="{9A636AEB-CD7C-4EA2-BF20-20946911E968}" srcId="{ADB7C708-3991-41BA-A33E-C4B224BC63D8}" destId="{C40FA028-725B-4AE6-BFC6-30F804B604D2}" srcOrd="1" destOrd="0" parTransId="{2A75A8B0-C87F-4C3D-8968-327AA7C23087}" sibTransId="{2D42F811-7FC3-498F-B1A2-21DAC020E30F}"/>
    <dgm:cxn modelId="{201E02F1-B791-4403-9D02-B696F2DE7F09}" type="presOf" srcId="{3EAEBF03-2E03-400E-8431-903EBF794D2B}" destId="{A3D20C28-FD45-4D9B-AA5B-9FBBF7DA29E3}" srcOrd="1" destOrd="0" presId="urn:microsoft.com/office/officeart/2005/8/layout/radial1"/>
    <dgm:cxn modelId="{ADD55662-8974-4EE9-84B9-AAF41B4E1D73}" type="presParOf" srcId="{DD330E91-5976-4B50-8ACE-00E12BFE3B2E}" destId="{4A470BE5-F3DA-45A7-AB51-FE1D3E60B62E}" srcOrd="0" destOrd="0" presId="urn:microsoft.com/office/officeart/2005/8/layout/radial1"/>
    <dgm:cxn modelId="{EBF954EA-D8F5-4178-A44B-051D65EBEEB8}" type="presParOf" srcId="{DD330E91-5976-4B50-8ACE-00E12BFE3B2E}" destId="{7E8D010F-B873-4751-A6AC-E168F89664D7}" srcOrd="1" destOrd="0" presId="urn:microsoft.com/office/officeart/2005/8/layout/radial1"/>
    <dgm:cxn modelId="{72247327-3E09-4BDB-B0D8-7165166EDD7A}" type="presParOf" srcId="{7E8D010F-B873-4751-A6AC-E168F89664D7}" destId="{780E1506-90D2-49C2-9898-123F45E43472}" srcOrd="0" destOrd="0" presId="urn:microsoft.com/office/officeart/2005/8/layout/radial1"/>
    <dgm:cxn modelId="{9486BBD5-CCE7-4414-823C-34E6951A8210}" type="presParOf" srcId="{DD330E91-5976-4B50-8ACE-00E12BFE3B2E}" destId="{5A25690F-CBA3-45AD-8BF8-0A7937AB86E8}" srcOrd="2" destOrd="0" presId="urn:microsoft.com/office/officeart/2005/8/layout/radial1"/>
    <dgm:cxn modelId="{6E493D97-E6FE-42C0-B097-9E8D4F36C008}" type="presParOf" srcId="{DD330E91-5976-4B50-8ACE-00E12BFE3B2E}" destId="{6B24102A-E011-44DC-A3D7-7630C874A2A0}" srcOrd="3" destOrd="0" presId="urn:microsoft.com/office/officeart/2005/8/layout/radial1"/>
    <dgm:cxn modelId="{689C6649-4A40-4062-BF7D-7F7FCF27A219}" type="presParOf" srcId="{6B24102A-E011-44DC-A3D7-7630C874A2A0}" destId="{0C95DEE9-01F7-482F-874B-155922BF5984}" srcOrd="0" destOrd="0" presId="urn:microsoft.com/office/officeart/2005/8/layout/radial1"/>
    <dgm:cxn modelId="{F11555DD-4DEE-4F61-B9FF-9594BC10C1C3}" type="presParOf" srcId="{DD330E91-5976-4B50-8ACE-00E12BFE3B2E}" destId="{0CCE110B-893F-4BE7-9197-B4A09E14F7EC}" srcOrd="4" destOrd="0" presId="urn:microsoft.com/office/officeart/2005/8/layout/radial1"/>
    <dgm:cxn modelId="{7F12508B-310D-4A06-980C-92119C4AF83A}" type="presParOf" srcId="{DD330E91-5976-4B50-8ACE-00E12BFE3B2E}" destId="{4E8F2547-AAA0-405B-BA5B-94F9765B6E3E}" srcOrd="5" destOrd="0" presId="urn:microsoft.com/office/officeart/2005/8/layout/radial1"/>
    <dgm:cxn modelId="{145B669C-A208-40E9-A903-740121611851}" type="presParOf" srcId="{4E8F2547-AAA0-405B-BA5B-94F9765B6E3E}" destId="{AF5E1234-9D59-429D-B5AA-32BE9544C76D}" srcOrd="0" destOrd="0" presId="urn:microsoft.com/office/officeart/2005/8/layout/radial1"/>
    <dgm:cxn modelId="{471E9519-16D1-4D24-B6C1-F74C69B3E207}" type="presParOf" srcId="{DD330E91-5976-4B50-8ACE-00E12BFE3B2E}" destId="{235E572F-29CD-4E2D-B57B-80FE375AF424}" srcOrd="6" destOrd="0" presId="urn:microsoft.com/office/officeart/2005/8/layout/radial1"/>
    <dgm:cxn modelId="{62812125-76B7-4CF1-8A38-6E008B26C149}" type="presParOf" srcId="{DD330E91-5976-4B50-8ACE-00E12BFE3B2E}" destId="{9521E56A-C226-4A9A-94DF-DBEFE300072C}" srcOrd="7" destOrd="0" presId="urn:microsoft.com/office/officeart/2005/8/layout/radial1"/>
    <dgm:cxn modelId="{5EF3EF8E-6262-4D2A-9FF4-32BAA50D0F34}" type="presParOf" srcId="{9521E56A-C226-4A9A-94DF-DBEFE300072C}" destId="{40427EA3-8AC8-4B60-A5BD-36B4015162F4}" srcOrd="0" destOrd="0" presId="urn:microsoft.com/office/officeart/2005/8/layout/radial1"/>
    <dgm:cxn modelId="{ABD566AE-C56F-4E80-A31C-B43AE0E555D4}" type="presParOf" srcId="{DD330E91-5976-4B50-8ACE-00E12BFE3B2E}" destId="{2CE38EBD-4633-4973-BB7D-D04B7A7D65D4}" srcOrd="8" destOrd="0" presId="urn:microsoft.com/office/officeart/2005/8/layout/radial1"/>
    <dgm:cxn modelId="{8610BD5E-5446-4440-8F16-AFBC3198546A}" type="presParOf" srcId="{DD330E91-5976-4B50-8ACE-00E12BFE3B2E}" destId="{FC8D919C-6C64-4AD8-AA1D-419FBFA64260}" srcOrd="9" destOrd="0" presId="urn:microsoft.com/office/officeart/2005/8/layout/radial1"/>
    <dgm:cxn modelId="{A7FEE819-79C5-4960-A660-9EC8475165B3}" type="presParOf" srcId="{FC8D919C-6C64-4AD8-AA1D-419FBFA64260}" destId="{A3D20C28-FD45-4D9B-AA5B-9FBBF7DA29E3}" srcOrd="0" destOrd="0" presId="urn:microsoft.com/office/officeart/2005/8/layout/radial1"/>
    <dgm:cxn modelId="{6C15FD9D-6834-42D2-9361-E42461E09BDC}" type="presParOf" srcId="{DD330E91-5976-4B50-8ACE-00E12BFE3B2E}" destId="{E9F81483-BA2F-42A4-9E9C-89146862465E}" srcOrd="10" destOrd="0" presId="urn:microsoft.com/office/officeart/2005/8/layout/radial1"/>
    <dgm:cxn modelId="{AFD04755-E77A-4570-9DAF-D87346270E7D}" type="presParOf" srcId="{DD330E91-5976-4B50-8ACE-00E12BFE3B2E}" destId="{1C56A15B-742A-4F83-BE8E-2F8091942C23}" srcOrd="11" destOrd="0" presId="urn:microsoft.com/office/officeart/2005/8/layout/radial1"/>
    <dgm:cxn modelId="{B3D0D068-3CC7-4665-AF2D-D7AD37456FF8}" type="presParOf" srcId="{1C56A15B-742A-4F83-BE8E-2F8091942C23}" destId="{EFA43B6E-F9B1-41AD-A332-8A1E65792859}" srcOrd="0" destOrd="0" presId="urn:microsoft.com/office/officeart/2005/8/layout/radial1"/>
    <dgm:cxn modelId="{D2DBB655-9D0F-42A1-88E2-048AC812ED4B}" type="presParOf" srcId="{DD330E91-5976-4B50-8ACE-00E12BFE3B2E}" destId="{3642F93C-73CF-4A49-BDAF-454B02A60E42}" srcOrd="12" destOrd="0" presId="urn:microsoft.com/office/officeart/2005/8/layout/radial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1199C0-C09A-4DFF-8E73-8CD9535B8830}" type="doc">
      <dgm:prSet loTypeId="urn:microsoft.com/office/officeart/2005/8/layout/radial1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C10321-3E94-4137-9F91-2275A4D49A14}">
      <dgm:prSet phldrT="[Text]" custT="1"/>
      <dgm:spPr/>
      <dgm:t>
        <a:bodyPr/>
        <a:lstStyle/>
        <a:p>
          <a:r>
            <a:rPr lang="en-US" sz="1200" b="0" i="0"/>
            <a:t>app name</a:t>
          </a:r>
          <a:endParaRPr lang="en-US" sz="1200" dirty="0"/>
        </a:p>
      </dgm:t>
    </dgm:pt>
    <dgm:pt modelId="{7AD3601B-B024-473A-A687-A82DE2CE6B0D}" type="parTrans" cxnId="{37A9447E-087C-44FE-B592-7764A88C96BC}">
      <dgm:prSet custT="1"/>
      <dgm:spPr/>
      <dgm:t>
        <a:bodyPr/>
        <a:lstStyle/>
        <a:p>
          <a:endParaRPr lang="en-US" sz="1200"/>
        </a:p>
      </dgm:t>
    </dgm:pt>
    <dgm:pt modelId="{3F335CB2-28CA-4E03-8CAC-011F44820EA2}" type="sibTrans" cxnId="{37A9447E-087C-44FE-B592-7764A88C96BC}">
      <dgm:prSet/>
      <dgm:spPr/>
      <dgm:t>
        <a:bodyPr/>
        <a:lstStyle/>
        <a:p>
          <a:endParaRPr lang="en-US" sz="1200"/>
        </a:p>
      </dgm:t>
    </dgm:pt>
    <dgm:pt modelId="{CAE49FB9-116D-48C6-9C7E-B0EC959C23A7}">
      <dgm:prSet phldrT="[Text]" custT="1"/>
      <dgm:spPr/>
      <dgm:t>
        <a:bodyPr/>
        <a:lstStyle/>
        <a:p>
          <a:r>
            <a:rPr lang="en-US" sz="1200" b="0" i="0"/>
            <a:t>app URL</a:t>
          </a:r>
          <a:endParaRPr lang="en-US" sz="1200" dirty="0"/>
        </a:p>
      </dgm:t>
    </dgm:pt>
    <dgm:pt modelId="{438E0FA9-7115-4E49-ABF5-8F611A9785F2}" type="parTrans" cxnId="{61AB1030-461E-4C85-8F84-99987FDABE2A}">
      <dgm:prSet custT="1"/>
      <dgm:spPr/>
      <dgm:t>
        <a:bodyPr/>
        <a:lstStyle/>
        <a:p>
          <a:endParaRPr lang="en-US" sz="1200"/>
        </a:p>
      </dgm:t>
    </dgm:pt>
    <dgm:pt modelId="{7A61E368-5FDA-48D8-A6EF-A1D66C2F5B42}" type="sibTrans" cxnId="{61AB1030-461E-4C85-8F84-99987FDABE2A}">
      <dgm:prSet/>
      <dgm:spPr/>
      <dgm:t>
        <a:bodyPr/>
        <a:lstStyle/>
        <a:p>
          <a:endParaRPr lang="en-US" sz="1200"/>
        </a:p>
      </dgm:t>
    </dgm:pt>
    <dgm:pt modelId="{A3AA6DA3-2CAF-42E9-82E4-885B7AC4DAAA}">
      <dgm:prSet phldrT="[Text]" custT="1"/>
      <dgm:spPr/>
      <dgm:t>
        <a:bodyPr/>
        <a:lstStyle/>
        <a:p>
          <a:r>
            <a:rPr lang="en-US" sz="1200" b="0" i="0"/>
            <a:t>keyword</a:t>
          </a:r>
          <a:endParaRPr lang="en-US" sz="1200" dirty="0"/>
        </a:p>
      </dgm:t>
    </dgm:pt>
    <dgm:pt modelId="{2C10949C-358C-420C-98D0-49301D044E0F}" type="parTrans" cxnId="{04E6AC53-E10C-4767-A268-882ED6FE91F3}">
      <dgm:prSet custT="1"/>
      <dgm:spPr/>
      <dgm:t>
        <a:bodyPr/>
        <a:lstStyle/>
        <a:p>
          <a:endParaRPr lang="en-US" sz="1200"/>
        </a:p>
      </dgm:t>
    </dgm:pt>
    <dgm:pt modelId="{3915A3ED-A664-42CA-A414-4BE8A9F39BC3}" type="sibTrans" cxnId="{04E6AC53-E10C-4767-A268-882ED6FE91F3}">
      <dgm:prSet/>
      <dgm:spPr/>
      <dgm:t>
        <a:bodyPr/>
        <a:lstStyle/>
        <a:p>
          <a:endParaRPr lang="en-US" sz="1200"/>
        </a:p>
      </dgm:t>
    </dgm:pt>
    <dgm:pt modelId="{C40FA028-725B-4AE6-BFC6-30F804B604D2}">
      <dgm:prSet custT="1"/>
      <dgm:spPr/>
      <dgm:t>
        <a:bodyPr/>
        <a:lstStyle/>
        <a:p>
          <a:r>
            <a:rPr lang="en-US" sz="1200" b="0" i="0" dirty="0"/>
            <a:t>app subtitle</a:t>
          </a:r>
          <a:endParaRPr lang="en-US" sz="1200" dirty="0"/>
        </a:p>
      </dgm:t>
    </dgm:pt>
    <dgm:pt modelId="{2A75A8B0-C87F-4C3D-8968-327AA7C23087}" type="parTrans" cxnId="{9A636AEB-CD7C-4EA2-BF20-20946911E968}">
      <dgm:prSet custT="1"/>
      <dgm:spPr/>
      <dgm:t>
        <a:bodyPr/>
        <a:lstStyle/>
        <a:p>
          <a:endParaRPr lang="en-US" sz="1200"/>
        </a:p>
      </dgm:t>
    </dgm:pt>
    <dgm:pt modelId="{2D42F811-7FC3-498F-B1A2-21DAC020E30F}" type="sibTrans" cxnId="{9A636AEB-CD7C-4EA2-BF20-20946911E968}">
      <dgm:prSet/>
      <dgm:spPr/>
      <dgm:t>
        <a:bodyPr/>
        <a:lstStyle/>
        <a:p>
          <a:endParaRPr lang="en-US" sz="1200"/>
        </a:p>
      </dgm:t>
    </dgm:pt>
    <dgm:pt modelId="{F03BBF2D-13DA-4D59-87E2-8A58ADB1B78A}">
      <dgm:prSet phldrT="[Text]" custT="1"/>
      <dgm:spPr/>
      <dgm:t>
        <a:bodyPr/>
        <a:lstStyle/>
        <a:p>
          <a:r>
            <a:rPr lang="en-US" sz="1200" b="0" i="0"/>
            <a:t>installs</a:t>
          </a:r>
          <a:endParaRPr lang="en-US" sz="1200" dirty="0"/>
        </a:p>
      </dgm:t>
    </dgm:pt>
    <dgm:pt modelId="{3EAEBF03-2E03-400E-8431-903EBF794D2B}" type="parTrans" cxnId="{467272A1-7D08-4EA6-A6C6-3CC37158071E}">
      <dgm:prSet custT="1"/>
      <dgm:spPr/>
      <dgm:t>
        <a:bodyPr/>
        <a:lstStyle/>
        <a:p>
          <a:endParaRPr lang="en-US" sz="1200"/>
        </a:p>
      </dgm:t>
    </dgm:pt>
    <dgm:pt modelId="{61E17474-B5CD-4BDD-92F5-4BF06D8A27D1}" type="sibTrans" cxnId="{467272A1-7D08-4EA6-A6C6-3CC37158071E}">
      <dgm:prSet/>
      <dgm:spPr/>
      <dgm:t>
        <a:bodyPr/>
        <a:lstStyle/>
        <a:p>
          <a:endParaRPr lang="en-US" sz="1200"/>
        </a:p>
      </dgm:t>
    </dgm:pt>
    <dgm:pt modelId="{82C79CE1-4057-405D-A50F-5AC362057725}">
      <dgm:prSet phldrT="[Text]" custT="1"/>
      <dgm:spPr/>
      <dgm:t>
        <a:bodyPr/>
        <a:lstStyle/>
        <a:p>
          <a:r>
            <a:rPr lang="en-US" sz="1200" b="0" i="0" dirty="0"/>
            <a:t>reviews &amp; ratings</a:t>
          </a:r>
          <a:endParaRPr lang="en-US" sz="1200" dirty="0"/>
        </a:p>
      </dgm:t>
    </dgm:pt>
    <dgm:pt modelId="{780F981D-A532-4116-8D3C-06EFEEBC51B6}" type="parTrans" cxnId="{335FC9A3-06C9-4754-B0DF-6A15E0881A64}">
      <dgm:prSet custT="1"/>
      <dgm:spPr/>
      <dgm:t>
        <a:bodyPr/>
        <a:lstStyle/>
        <a:p>
          <a:endParaRPr lang="en-US" sz="1200"/>
        </a:p>
      </dgm:t>
    </dgm:pt>
    <dgm:pt modelId="{6CDF190E-F5A8-4088-AF06-8EAD5AD37E7A}" type="sibTrans" cxnId="{335FC9A3-06C9-4754-B0DF-6A15E0881A64}">
      <dgm:prSet/>
      <dgm:spPr/>
      <dgm:t>
        <a:bodyPr/>
        <a:lstStyle/>
        <a:p>
          <a:endParaRPr lang="en-US" sz="1200"/>
        </a:p>
      </dgm:t>
    </dgm:pt>
    <dgm:pt modelId="{A20E6C39-FD59-4FF3-BF6D-9CB7021B2B22}">
      <dgm:prSet phldrT="[Text]" custT="1"/>
      <dgm:spPr/>
      <dgm:t>
        <a:bodyPr/>
        <a:lstStyle/>
        <a:p>
          <a:r>
            <a:rPr lang="en-US" sz="1200" b="0" i="0"/>
            <a:t>app updates</a:t>
          </a:r>
          <a:endParaRPr lang="en-US" sz="1200" dirty="0"/>
        </a:p>
      </dgm:t>
    </dgm:pt>
    <dgm:pt modelId="{DE5B1975-9B06-4211-8493-460B058F6559}" type="parTrans" cxnId="{C9D2276C-9433-4C63-A438-720F56ECFAC8}">
      <dgm:prSet custT="1"/>
      <dgm:spPr/>
      <dgm:t>
        <a:bodyPr/>
        <a:lstStyle/>
        <a:p>
          <a:endParaRPr lang="en-US" sz="1200"/>
        </a:p>
      </dgm:t>
    </dgm:pt>
    <dgm:pt modelId="{9A327909-1BD8-4678-A6FA-464F072EC79D}" type="sibTrans" cxnId="{C9D2276C-9433-4C63-A438-720F56ECFAC8}">
      <dgm:prSet/>
      <dgm:spPr/>
      <dgm:t>
        <a:bodyPr/>
        <a:lstStyle/>
        <a:p>
          <a:endParaRPr lang="en-US" sz="1200"/>
        </a:p>
      </dgm:t>
    </dgm:pt>
    <dgm:pt modelId="{C463A711-FB60-4460-AD98-3EEB1D0D9BE8}">
      <dgm:prSet phldrT="[Text]" custT="1"/>
      <dgm:spPr/>
      <dgm:t>
        <a:bodyPr/>
        <a:lstStyle/>
        <a:p>
          <a:r>
            <a:rPr lang="en-US" sz="1200" b="0" i="0" dirty="0"/>
            <a:t>in-app purchases</a:t>
          </a:r>
          <a:endParaRPr lang="en-US" sz="1200" dirty="0"/>
        </a:p>
      </dgm:t>
    </dgm:pt>
    <dgm:pt modelId="{4E8D8794-F1C2-4A57-8848-92D36AA6BD1C}" type="parTrans" cxnId="{95FCCBC4-AA34-4768-9E85-FBA25104B112}">
      <dgm:prSet custT="1"/>
      <dgm:spPr/>
      <dgm:t>
        <a:bodyPr/>
        <a:lstStyle/>
        <a:p>
          <a:endParaRPr lang="en-US" sz="1200"/>
        </a:p>
      </dgm:t>
    </dgm:pt>
    <dgm:pt modelId="{080F7D76-7898-4E19-BCE1-E9DD3D601120}" type="sibTrans" cxnId="{95FCCBC4-AA34-4768-9E85-FBA25104B112}">
      <dgm:prSet/>
      <dgm:spPr/>
      <dgm:t>
        <a:bodyPr/>
        <a:lstStyle/>
        <a:p>
          <a:endParaRPr lang="en-US" sz="1200"/>
        </a:p>
      </dgm:t>
    </dgm:pt>
    <dgm:pt modelId="{ADB7C708-3991-41BA-A33E-C4B224BC63D8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sz="1200" dirty="0"/>
        </a:p>
      </dgm:t>
    </dgm:pt>
    <dgm:pt modelId="{38F3322A-6358-46BA-BDEE-EF4637FEFEC5}" type="sibTrans" cxnId="{2A916F73-3072-4216-A782-38028DBD6912}">
      <dgm:prSet/>
      <dgm:spPr/>
      <dgm:t>
        <a:bodyPr/>
        <a:lstStyle/>
        <a:p>
          <a:endParaRPr lang="en-US" sz="1200"/>
        </a:p>
      </dgm:t>
    </dgm:pt>
    <dgm:pt modelId="{06FD6236-0E04-4510-9958-78F88442459B}" type="parTrans" cxnId="{2A916F73-3072-4216-A782-38028DBD6912}">
      <dgm:prSet/>
      <dgm:spPr/>
      <dgm:t>
        <a:bodyPr/>
        <a:lstStyle/>
        <a:p>
          <a:endParaRPr lang="en-US" sz="1200"/>
        </a:p>
      </dgm:t>
    </dgm:pt>
    <dgm:pt modelId="{DD330E91-5976-4B50-8ACE-00E12BFE3B2E}" type="pres">
      <dgm:prSet presAssocID="{B11199C0-C09A-4DFF-8E73-8CD9535B883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A470BE5-F3DA-45A7-AB51-FE1D3E60B62E}" type="pres">
      <dgm:prSet presAssocID="{ADB7C708-3991-41BA-A33E-C4B224BC63D8}" presName="centerShape" presStyleLbl="node0" presStyleIdx="0" presStyleCnt="1"/>
      <dgm:spPr>
        <a:prstGeom prst="ellipse">
          <a:avLst/>
        </a:prstGeom>
      </dgm:spPr>
    </dgm:pt>
    <dgm:pt modelId="{7E8D010F-B873-4751-A6AC-E168F89664D7}" type="pres">
      <dgm:prSet presAssocID="{7AD3601B-B024-473A-A687-A82DE2CE6B0D}" presName="Name9" presStyleLbl="parChTrans1D2" presStyleIdx="0" presStyleCnt="8"/>
      <dgm:spPr/>
    </dgm:pt>
    <dgm:pt modelId="{780E1506-90D2-49C2-9898-123F45E43472}" type="pres">
      <dgm:prSet presAssocID="{7AD3601B-B024-473A-A687-A82DE2CE6B0D}" presName="connTx" presStyleLbl="parChTrans1D2" presStyleIdx="0" presStyleCnt="8"/>
      <dgm:spPr/>
    </dgm:pt>
    <dgm:pt modelId="{5A25690F-CBA3-45AD-8BF8-0A7937AB86E8}" type="pres">
      <dgm:prSet presAssocID="{42C10321-3E94-4137-9F91-2275A4D49A14}" presName="node" presStyleLbl="node1" presStyleIdx="0" presStyleCnt="8">
        <dgm:presLayoutVars>
          <dgm:bulletEnabled val="1"/>
        </dgm:presLayoutVars>
      </dgm:prSet>
      <dgm:spPr/>
    </dgm:pt>
    <dgm:pt modelId="{6B24102A-E011-44DC-A3D7-7630C874A2A0}" type="pres">
      <dgm:prSet presAssocID="{2A75A8B0-C87F-4C3D-8968-327AA7C23087}" presName="Name9" presStyleLbl="parChTrans1D2" presStyleIdx="1" presStyleCnt="8"/>
      <dgm:spPr/>
    </dgm:pt>
    <dgm:pt modelId="{0C95DEE9-01F7-482F-874B-155922BF5984}" type="pres">
      <dgm:prSet presAssocID="{2A75A8B0-C87F-4C3D-8968-327AA7C23087}" presName="connTx" presStyleLbl="parChTrans1D2" presStyleIdx="1" presStyleCnt="8"/>
      <dgm:spPr/>
    </dgm:pt>
    <dgm:pt modelId="{0CCE110B-893F-4BE7-9197-B4A09E14F7EC}" type="pres">
      <dgm:prSet presAssocID="{C40FA028-725B-4AE6-BFC6-30F804B604D2}" presName="node" presStyleLbl="node1" presStyleIdx="1" presStyleCnt="8">
        <dgm:presLayoutVars>
          <dgm:bulletEnabled val="1"/>
        </dgm:presLayoutVars>
      </dgm:prSet>
      <dgm:spPr/>
    </dgm:pt>
    <dgm:pt modelId="{4E8F2547-AAA0-405B-BA5B-94F9765B6E3E}" type="pres">
      <dgm:prSet presAssocID="{438E0FA9-7115-4E49-ABF5-8F611A9785F2}" presName="Name9" presStyleLbl="parChTrans1D2" presStyleIdx="2" presStyleCnt="8"/>
      <dgm:spPr/>
    </dgm:pt>
    <dgm:pt modelId="{AF5E1234-9D59-429D-B5AA-32BE9544C76D}" type="pres">
      <dgm:prSet presAssocID="{438E0FA9-7115-4E49-ABF5-8F611A9785F2}" presName="connTx" presStyleLbl="parChTrans1D2" presStyleIdx="2" presStyleCnt="8"/>
      <dgm:spPr/>
    </dgm:pt>
    <dgm:pt modelId="{235E572F-29CD-4E2D-B57B-80FE375AF424}" type="pres">
      <dgm:prSet presAssocID="{CAE49FB9-116D-48C6-9C7E-B0EC959C23A7}" presName="node" presStyleLbl="node1" presStyleIdx="2" presStyleCnt="8">
        <dgm:presLayoutVars>
          <dgm:bulletEnabled val="1"/>
        </dgm:presLayoutVars>
      </dgm:prSet>
      <dgm:spPr/>
    </dgm:pt>
    <dgm:pt modelId="{9521E56A-C226-4A9A-94DF-DBEFE300072C}" type="pres">
      <dgm:prSet presAssocID="{2C10949C-358C-420C-98D0-49301D044E0F}" presName="Name9" presStyleLbl="parChTrans1D2" presStyleIdx="3" presStyleCnt="8"/>
      <dgm:spPr/>
    </dgm:pt>
    <dgm:pt modelId="{40427EA3-8AC8-4B60-A5BD-36B4015162F4}" type="pres">
      <dgm:prSet presAssocID="{2C10949C-358C-420C-98D0-49301D044E0F}" presName="connTx" presStyleLbl="parChTrans1D2" presStyleIdx="3" presStyleCnt="8"/>
      <dgm:spPr/>
    </dgm:pt>
    <dgm:pt modelId="{2CE38EBD-4633-4973-BB7D-D04B7A7D65D4}" type="pres">
      <dgm:prSet presAssocID="{A3AA6DA3-2CAF-42E9-82E4-885B7AC4DAAA}" presName="node" presStyleLbl="node1" presStyleIdx="3" presStyleCnt="8">
        <dgm:presLayoutVars>
          <dgm:bulletEnabled val="1"/>
        </dgm:presLayoutVars>
      </dgm:prSet>
      <dgm:spPr/>
    </dgm:pt>
    <dgm:pt modelId="{FC8D919C-6C64-4AD8-AA1D-419FBFA64260}" type="pres">
      <dgm:prSet presAssocID="{3EAEBF03-2E03-400E-8431-903EBF794D2B}" presName="Name9" presStyleLbl="parChTrans1D2" presStyleIdx="4" presStyleCnt="8"/>
      <dgm:spPr/>
    </dgm:pt>
    <dgm:pt modelId="{A3D20C28-FD45-4D9B-AA5B-9FBBF7DA29E3}" type="pres">
      <dgm:prSet presAssocID="{3EAEBF03-2E03-400E-8431-903EBF794D2B}" presName="connTx" presStyleLbl="parChTrans1D2" presStyleIdx="4" presStyleCnt="8"/>
      <dgm:spPr/>
    </dgm:pt>
    <dgm:pt modelId="{E9F81483-BA2F-42A4-9E9C-89146862465E}" type="pres">
      <dgm:prSet presAssocID="{F03BBF2D-13DA-4D59-87E2-8A58ADB1B78A}" presName="node" presStyleLbl="node1" presStyleIdx="4" presStyleCnt="8">
        <dgm:presLayoutVars>
          <dgm:bulletEnabled val="1"/>
        </dgm:presLayoutVars>
      </dgm:prSet>
      <dgm:spPr/>
    </dgm:pt>
    <dgm:pt modelId="{1C56A15B-742A-4F83-BE8E-2F8091942C23}" type="pres">
      <dgm:prSet presAssocID="{780F981D-A532-4116-8D3C-06EFEEBC51B6}" presName="Name9" presStyleLbl="parChTrans1D2" presStyleIdx="5" presStyleCnt="8"/>
      <dgm:spPr/>
    </dgm:pt>
    <dgm:pt modelId="{EFA43B6E-F9B1-41AD-A332-8A1E65792859}" type="pres">
      <dgm:prSet presAssocID="{780F981D-A532-4116-8D3C-06EFEEBC51B6}" presName="connTx" presStyleLbl="parChTrans1D2" presStyleIdx="5" presStyleCnt="8"/>
      <dgm:spPr/>
    </dgm:pt>
    <dgm:pt modelId="{3642F93C-73CF-4A49-BDAF-454B02A60E42}" type="pres">
      <dgm:prSet presAssocID="{82C79CE1-4057-405D-A50F-5AC362057725}" presName="node" presStyleLbl="node1" presStyleIdx="5" presStyleCnt="8">
        <dgm:presLayoutVars>
          <dgm:bulletEnabled val="1"/>
        </dgm:presLayoutVars>
      </dgm:prSet>
      <dgm:spPr/>
    </dgm:pt>
    <dgm:pt modelId="{E08CDC6C-D216-4EF0-8AF2-0844CD687832}" type="pres">
      <dgm:prSet presAssocID="{DE5B1975-9B06-4211-8493-460B058F6559}" presName="Name9" presStyleLbl="parChTrans1D2" presStyleIdx="6" presStyleCnt="8"/>
      <dgm:spPr/>
    </dgm:pt>
    <dgm:pt modelId="{E540C251-D3E5-499E-9BBE-B2902D66D1A9}" type="pres">
      <dgm:prSet presAssocID="{DE5B1975-9B06-4211-8493-460B058F6559}" presName="connTx" presStyleLbl="parChTrans1D2" presStyleIdx="6" presStyleCnt="8"/>
      <dgm:spPr/>
    </dgm:pt>
    <dgm:pt modelId="{D19B911D-A673-491E-A5B7-125412BEEE40}" type="pres">
      <dgm:prSet presAssocID="{A20E6C39-FD59-4FF3-BF6D-9CB7021B2B22}" presName="node" presStyleLbl="node1" presStyleIdx="6" presStyleCnt="8">
        <dgm:presLayoutVars>
          <dgm:bulletEnabled val="1"/>
        </dgm:presLayoutVars>
      </dgm:prSet>
      <dgm:spPr/>
    </dgm:pt>
    <dgm:pt modelId="{7C485714-FD34-4507-9A87-600FDD3BC29C}" type="pres">
      <dgm:prSet presAssocID="{4E8D8794-F1C2-4A57-8848-92D36AA6BD1C}" presName="Name9" presStyleLbl="parChTrans1D2" presStyleIdx="7" presStyleCnt="8"/>
      <dgm:spPr/>
    </dgm:pt>
    <dgm:pt modelId="{626D038D-7634-44E0-A03E-652FEE610E00}" type="pres">
      <dgm:prSet presAssocID="{4E8D8794-F1C2-4A57-8848-92D36AA6BD1C}" presName="connTx" presStyleLbl="parChTrans1D2" presStyleIdx="7" presStyleCnt="8"/>
      <dgm:spPr/>
    </dgm:pt>
    <dgm:pt modelId="{5FCCB15A-D0A6-4B78-B4F0-74CA4E07F199}" type="pres">
      <dgm:prSet presAssocID="{C463A711-FB60-4460-AD98-3EEB1D0D9BE8}" presName="node" presStyleLbl="node1" presStyleIdx="7" presStyleCnt="8">
        <dgm:presLayoutVars>
          <dgm:bulletEnabled val="1"/>
        </dgm:presLayoutVars>
      </dgm:prSet>
      <dgm:spPr/>
    </dgm:pt>
  </dgm:ptLst>
  <dgm:cxnLst>
    <dgm:cxn modelId="{0CA44803-E837-4DFD-99CA-1C1EF23D253B}" type="presOf" srcId="{82C79CE1-4057-405D-A50F-5AC362057725}" destId="{3642F93C-73CF-4A49-BDAF-454B02A60E42}" srcOrd="0" destOrd="0" presId="urn:microsoft.com/office/officeart/2005/8/layout/radial1"/>
    <dgm:cxn modelId="{9D0CD103-E3C9-4944-8E67-0BEA078F7366}" type="presOf" srcId="{2C10949C-358C-420C-98D0-49301D044E0F}" destId="{40427EA3-8AC8-4B60-A5BD-36B4015162F4}" srcOrd="1" destOrd="0" presId="urn:microsoft.com/office/officeart/2005/8/layout/radial1"/>
    <dgm:cxn modelId="{16A8FE12-3BAD-4D7B-86EC-D7BA7DC02081}" type="presOf" srcId="{7AD3601B-B024-473A-A687-A82DE2CE6B0D}" destId="{780E1506-90D2-49C2-9898-123F45E43472}" srcOrd="1" destOrd="0" presId="urn:microsoft.com/office/officeart/2005/8/layout/radial1"/>
    <dgm:cxn modelId="{A5619D2A-85BF-48F2-A00B-0A271D32E3D5}" type="presOf" srcId="{780F981D-A532-4116-8D3C-06EFEEBC51B6}" destId="{1C56A15B-742A-4F83-BE8E-2F8091942C23}" srcOrd="0" destOrd="0" presId="urn:microsoft.com/office/officeart/2005/8/layout/radial1"/>
    <dgm:cxn modelId="{61AB1030-461E-4C85-8F84-99987FDABE2A}" srcId="{ADB7C708-3991-41BA-A33E-C4B224BC63D8}" destId="{CAE49FB9-116D-48C6-9C7E-B0EC959C23A7}" srcOrd="2" destOrd="0" parTransId="{438E0FA9-7115-4E49-ABF5-8F611A9785F2}" sibTransId="{7A61E368-5FDA-48D8-A6EF-A1D66C2F5B42}"/>
    <dgm:cxn modelId="{7D996038-023B-4307-960E-F33ADC31BAE0}" type="presOf" srcId="{B11199C0-C09A-4DFF-8E73-8CD9535B8830}" destId="{DD330E91-5976-4B50-8ACE-00E12BFE3B2E}" srcOrd="0" destOrd="0" presId="urn:microsoft.com/office/officeart/2005/8/layout/radial1"/>
    <dgm:cxn modelId="{D09EC04B-F7F1-41AD-9C0E-E805E5D899FA}" type="presOf" srcId="{C463A711-FB60-4460-AD98-3EEB1D0D9BE8}" destId="{5FCCB15A-D0A6-4B78-B4F0-74CA4E07F199}" srcOrd="0" destOrd="0" presId="urn:microsoft.com/office/officeart/2005/8/layout/radial1"/>
    <dgm:cxn modelId="{C9D2276C-9433-4C63-A438-720F56ECFAC8}" srcId="{ADB7C708-3991-41BA-A33E-C4B224BC63D8}" destId="{A20E6C39-FD59-4FF3-BF6D-9CB7021B2B22}" srcOrd="6" destOrd="0" parTransId="{DE5B1975-9B06-4211-8493-460B058F6559}" sibTransId="{9A327909-1BD8-4678-A6FA-464F072EC79D}"/>
    <dgm:cxn modelId="{CD5FD76D-24CA-4F5B-9641-BD2E47D355C0}" type="presOf" srcId="{DE5B1975-9B06-4211-8493-460B058F6559}" destId="{E08CDC6C-D216-4EF0-8AF2-0844CD687832}" srcOrd="0" destOrd="0" presId="urn:microsoft.com/office/officeart/2005/8/layout/radial1"/>
    <dgm:cxn modelId="{A2A4A870-E823-4D91-82CE-C95F476FCEAD}" type="presOf" srcId="{4E8D8794-F1C2-4A57-8848-92D36AA6BD1C}" destId="{7C485714-FD34-4507-9A87-600FDD3BC29C}" srcOrd="0" destOrd="0" presId="urn:microsoft.com/office/officeart/2005/8/layout/radial1"/>
    <dgm:cxn modelId="{8CDCC271-83F8-41DC-8C0F-00CC0C1F4D58}" type="presOf" srcId="{7AD3601B-B024-473A-A687-A82DE2CE6B0D}" destId="{7E8D010F-B873-4751-A6AC-E168F89664D7}" srcOrd="0" destOrd="0" presId="urn:microsoft.com/office/officeart/2005/8/layout/radial1"/>
    <dgm:cxn modelId="{D3456753-C4A6-4379-A29D-63D0F899DD71}" type="presOf" srcId="{780F981D-A532-4116-8D3C-06EFEEBC51B6}" destId="{EFA43B6E-F9B1-41AD-A332-8A1E65792859}" srcOrd="1" destOrd="0" presId="urn:microsoft.com/office/officeart/2005/8/layout/radial1"/>
    <dgm:cxn modelId="{2A916F73-3072-4216-A782-38028DBD6912}" srcId="{B11199C0-C09A-4DFF-8E73-8CD9535B8830}" destId="{ADB7C708-3991-41BA-A33E-C4B224BC63D8}" srcOrd="0" destOrd="0" parTransId="{06FD6236-0E04-4510-9958-78F88442459B}" sibTransId="{38F3322A-6358-46BA-BDEE-EF4637FEFEC5}"/>
    <dgm:cxn modelId="{B0C05473-CE62-4A6B-A186-565565967C3C}" type="presOf" srcId="{DE5B1975-9B06-4211-8493-460B058F6559}" destId="{E540C251-D3E5-499E-9BBE-B2902D66D1A9}" srcOrd="1" destOrd="0" presId="urn:microsoft.com/office/officeart/2005/8/layout/radial1"/>
    <dgm:cxn modelId="{04E6AC53-E10C-4767-A268-882ED6FE91F3}" srcId="{ADB7C708-3991-41BA-A33E-C4B224BC63D8}" destId="{A3AA6DA3-2CAF-42E9-82E4-885B7AC4DAAA}" srcOrd="3" destOrd="0" parTransId="{2C10949C-358C-420C-98D0-49301D044E0F}" sibTransId="{3915A3ED-A664-42CA-A414-4BE8A9F39BC3}"/>
    <dgm:cxn modelId="{B9F9FF79-35C3-4609-80D9-9B8182403F89}" type="presOf" srcId="{A3AA6DA3-2CAF-42E9-82E4-885B7AC4DAAA}" destId="{2CE38EBD-4633-4973-BB7D-D04B7A7D65D4}" srcOrd="0" destOrd="0" presId="urn:microsoft.com/office/officeart/2005/8/layout/radial1"/>
    <dgm:cxn modelId="{37A9447E-087C-44FE-B592-7764A88C96BC}" srcId="{ADB7C708-3991-41BA-A33E-C4B224BC63D8}" destId="{42C10321-3E94-4137-9F91-2275A4D49A14}" srcOrd="0" destOrd="0" parTransId="{7AD3601B-B024-473A-A687-A82DE2CE6B0D}" sibTransId="{3F335CB2-28CA-4E03-8CAC-011F44820EA2}"/>
    <dgm:cxn modelId="{3C52B681-EC23-4B48-939D-65D5ACE2D597}" type="presOf" srcId="{4E8D8794-F1C2-4A57-8848-92D36AA6BD1C}" destId="{626D038D-7634-44E0-A03E-652FEE610E00}" srcOrd="1" destOrd="0" presId="urn:microsoft.com/office/officeart/2005/8/layout/radial1"/>
    <dgm:cxn modelId="{2738B988-4F5D-41CA-89AE-14C541BC4D6C}" type="presOf" srcId="{2A75A8B0-C87F-4C3D-8968-327AA7C23087}" destId="{0C95DEE9-01F7-482F-874B-155922BF5984}" srcOrd="1" destOrd="0" presId="urn:microsoft.com/office/officeart/2005/8/layout/radial1"/>
    <dgm:cxn modelId="{AE1E678E-208F-43AE-A203-A7C5C5D98555}" type="presOf" srcId="{438E0FA9-7115-4E49-ABF5-8F611A9785F2}" destId="{AF5E1234-9D59-429D-B5AA-32BE9544C76D}" srcOrd="1" destOrd="0" presId="urn:microsoft.com/office/officeart/2005/8/layout/radial1"/>
    <dgm:cxn modelId="{0A7FBD8E-25B0-4C93-8625-994D6BC29DE8}" type="presOf" srcId="{A20E6C39-FD59-4FF3-BF6D-9CB7021B2B22}" destId="{D19B911D-A673-491E-A5B7-125412BEEE40}" srcOrd="0" destOrd="0" presId="urn:microsoft.com/office/officeart/2005/8/layout/radial1"/>
    <dgm:cxn modelId="{E917E394-589D-4825-B9DF-A1D6B4C95E28}" type="presOf" srcId="{438E0FA9-7115-4E49-ABF5-8F611A9785F2}" destId="{4E8F2547-AAA0-405B-BA5B-94F9765B6E3E}" srcOrd="0" destOrd="0" presId="urn:microsoft.com/office/officeart/2005/8/layout/radial1"/>
    <dgm:cxn modelId="{55EBC295-5D69-4E7E-B664-DDC018C2E43B}" type="presOf" srcId="{F03BBF2D-13DA-4D59-87E2-8A58ADB1B78A}" destId="{E9F81483-BA2F-42A4-9E9C-89146862465E}" srcOrd="0" destOrd="0" presId="urn:microsoft.com/office/officeart/2005/8/layout/radial1"/>
    <dgm:cxn modelId="{467272A1-7D08-4EA6-A6C6-3CC37158071E}" srcId="{ADB7C708-3991-41BA-A33E-C4B224BC63D8}" destId="{F03BBF2D-13DA-4D59-87E2-8A58ADB1B78A}" srcOrd="4" destOrd="0" parTransId="{3EAEBF03-2E03-400E-8431-903EBF794D2B}" sibTransId="{61E17474-B5CD-4BDD-92F5-4BF06D8A27D1}"/>
    <dgm:cxn modelId="{335FC9A3-06C9-4754-B0DF-6A15E0881A64}" srcId="{ADB7C708-3991-41BA-A33E-C4B224BC63D8}" destId="{82C79CE1-4057-405D-A50F-5AC362057725}" srcOrd="5" destOrd="0" parTransId="{780F981D-A532-4116-8D3C-06EFEEBC51B6}" sibTransId="{6CDF190E-F5A8-4088-AF06-8EAD5AD37E7A}"/>
    <dgm:cxn modelId="{C4488BB6-F2D8-40D0-8A2C-D90B6277EA1F}" type="presOf" srcId="{C40FA028-725B-4AE6-BFC6-30F804B604D2}" destId="{0CCE110B-893F-4BE7-9197-B4A09E14F7EC}" srcOrd="0" destOrd="0" presId="urn:microsoft.com/office/officeart/2005/8/layout/radial1"/>
    <dgm:cxn modelId="{CC93F5BF-FB3B-4631-93A6-BB2A507C5A64}" type="presOf" srcId="{2A75A8B0-C87F-4C3D-8968-327AA7C23087}" destId="{6B24102A-E011-44DC-A3D7-7630C874A2A0}" srcOrd="0" destOrd="0" presId="urn:microsoft.com/office/officeart/2005/8/layout/radial1"/>
    <dgm:cxn modelId="{95FCCBC4-AA34-4768-9E85-FBA25104B112}" srcId="{ADB7C708-3991-41BA-A33E-C4B224BC63D8}" destId="{C463A711-FB60-4460-AD98-3EEB1D0D9BE8}" srcOrd="7" destOrd="0" parTransId="{4E8D8794-F1C2-4A57-8848-92D36AA6BD1C}" sibTransId="{080F7D76-7898-4E19-BCE1-E9DD3D601120}"/>
    <dgm:cxn modelId="{ADA05EDA-F2F9-4363-B977-1A2678935A75}" type="presOf" srcId="{CAE49FB9-116D-48C6-9C7E-B0EC959C23A7}" destId="{235E572F-29CD-4E2D-B57B-80FE375AF424}" srcOrd="0" destOrd="0" presId="urn:microsoft.com/office/officeart/2005/8/layout/radial1"/>
    <dgm:cxn modelId="{83B9BEDB-5BC2-4C7D-8280-38F2D62637A8}" type="presOf" srcId="{42C10321-3E94-4137-9F91-2275A4D49A14}" destId="{5A25690F-CBA3-45AD-8BF8-0A7937AB86E8}" srcOrd="0" destOrd="0" presId="urn:microsoft.com/office/officeart/2005/8/layout/radial1"/>
    <dgm:cxn modelId="{D66F67E5-E009-4EE1-9037-34F69E719291}" type="presOf" srcId="{2C10949C-358C-420C-98D0-49301D044E0F}" destId="{9521E56A-C226-4A9A-94DF-DBEFE300072C}" srcOrd="0" destOrd="0" presId="urn:microsoft.com/office/officeart/2005/8/layout/radial1"/>
    <dgm:cxn modelId="{FAF1D3E5-5444-4CC7-B6B6-8A1BC826465D}" type="presOf" srcId="{ADB7C708-3991-41BA-A33E-C4B224BC63D8}" destId="{4A470BE5-F3DA-45A7-AB51-FE1D3E60B62E}" srcOrd="0" destOrd="0" presId="urn:microsoft.com/office/officeart/2005/8/layout/radial1"/>
    <dgm:cxn modelId="{14A2B9EA-C31D-4B79-B138-3EBE7DA94DDA}" type="presOf" srcId="{3EAEBF03-2E03-400E-8431-903EBF794D2B}" destId="{FC8D919C-6C64-4AD8-AA1D-419FBFA64260}" srcOrd="0" destOrd="0" presId="urn:microsoft.com/office/officeart/2005/8/layout/radial1"/>
    <dgm:cxn modelId="{9A636AEB-CD7C-4EA2-BF20-20946911E968}" srcId="{ADB7C708-3991-41BA-A33E-C4B224BC63D8}" destId="{C40FA028-725B-4AE6-BFC6-30F804B604D2}" srcOrd="1" destOrd="0" parTransId="{2A75A8B0-C87F-4C3D-8968-327AA7C23087}" sibTransId="{2D42F811-7FC3-498F-B1A2-21DAC020E30F}"/>
    <dgm:cxn modelId="{201E02F1-B791-4403-9D02-B696F2DE7F09}" type="presOf" srcId="{3EAEBF03-2E03-400E-8431-903EBF794D2B}" destId="{A3D20C28-FD45-4D9B-AA5B-9FBBF7DA29E3}" srcOrd="1" destOrd="0" presId="urn:microsoft.com/office/officeart/2005/8/layout/radial1"/>
    <dgm:cxn modelId="{ADD55662-8974-4EE9-84B9-AAF41B4E1D73}" type="presParOf" srcId="{DD330E91-5976-4B50-8ACE-00E12BFE3B2E}" destId="{4A470BE5-F3DA-45A7-AB51-FE1D3E60B62E}" srcOrd="0" destOrd="0" presId="urn:microsoft.com/office/officeart/2005/8/layout/radial1"/>
    <dgm:cxn modelId="{EBF954EA-D8F5-4178-A44B-051D65EBEEB8}" type="presParOf" srcId="{DD330E91-5976-4B50-8ACE-00E12BFE3B2E}" destId="{7E8D010F-B873-4751-A6AC-E168F89664D7}" srcOrd="1" destOrd="0" presId="urn:microsoft.com/office/officeart/2005/8/layout/radial1"/>
    <dgm:cxn modelId="{72247327-3E09-4BDB-B0D8-7165166EDD7A}" type="presParOf" srcId="{7E8D010F-B873-4751-A6AC-E168F89664D7}" destId="{780E1506-90D2-49C2-9898-123F45E43472}" srcOrd="0" destOrd="0" presId="urn:microsoft.com/office/officeart/2005/8/layout/radial1"/>
    <dgm:cxn modelId="{9486BBD5-CCE7-4414-823C-34E6951A8210}" type="presParOf" srcId="{DD330E91-5976-4B50-8ACE-00E12BFE3B2E}" destId="{5A25690F-CBA3-45AD-8BF8-0A7937AB86E8}" srcOrd="2" destOrd="0" presId="urn:microsoft.com/office/officeart/2005/8/layout/radial1"/>
    <dgm:cxn modelId="{6E493D97-E6FE-42C0-B097-9E8D4F36C008}" type="presParOf" srcId="{DD330E91-5976-4B50-8ACE-00E12BFE3B2E}" destId="{6B24102A-E011-44DC-A3D7-7630C874A2A0}" srcOrd="3" destOrd="0" presId="urn:microsoft.com/office/officeart/2005/8/layout/radial1"/>
    <dgm:cxn modelId="{689C6649-4A40-4062-BF7D-7F7FCF27A219}" type="presParOf" srcId="{6B24102A-E011-44DC-A3D7-7630C874A2A0}" destId="{0C95DEE9-01F7-482F-874B-155922BF5984}" srcOrd="0" destOrd="0" presId="urn:microsoft.com/office/officeart/2005/8/layout/radial1"/>
    <dgm:cxn modelId="{F11555DD-4DEE-4F61-B9FF-9594BC10C1C3}" type="presParOf" srcId="{DD330E91-5976-4B50-8ACE-00E12BFE3B2E}" destId="{0CCE110B-893F-4BE7-9197-B4A09E14F7EC}" srcOrd="4" destOrd="0" presId="urn:microsoft.com/office/officeart/2005/8/layout/radial1"/>
    <dgm:cxn modelId="{7F12508B-310D-4A06-980C-92119C4AF83A}" type="presParOf" srcId="{DD330E91-5976-4B50-8ACE-00E12BFE3B2E}" destId="{4E8F2547-AAA0-405B-BA5B-94F9765B6E3E}" srcOrd="5" destOrd="0" presId="urn:microsoft.com/office/officeart/2005/8/layout/radial1"/>
    <dgm:cxn modelId="{145B669C-A208-40E9-A903-740121611851}" type="presParOf" srcId="{4E8F2547-AAA0-405B-BA5B-94F9765B6E3E}" destId="{AF5E1234-9D59-429D-B5AA-32BE9544C76D}" srcOrd="0" destOrd="0" presId="urn:microsoft.com/office/officeart/2005/8/layout/radial1"/>
    <dgm:cxn modelId="{471E9519-16D1-4D24-B6C1-F74C69B3E207}" type="presParOf" srcId="{DD330E91-5976-4B50-8ACE-00E12BFE3B2E}" destId="{235E572F-29CD-4E2D-B57B-80FE375AF424}" srcOrd="6" destOrd="0" presId="urn:microsoft.com/office/officeart/2005/8/layout/radial1"/>
    <dgm:cxn modelId="{62812125-76B7-4CF1-8A38-6E008B26C149}" type="presParOf" srcId="{DD330E91-5976-4B50-8ACE-00E12BFE3B2E}" destId="{9521E56A-C226-4A9A-94DF-DBEFE300072C}" srcOrd="7" destOrd="0" presId="urn:microsoft.com/office/officeart/2005/8/layout/radial1"/>
    <dgm:cxn modelId="{5EF3EF8E-6262-4D2A-9FF4-32BAA50D0F34}" type="presParOf" srcId="{9521E56A-C226-4A9A-94DF-DBEFE300072C}" destId="{40427EA3-8AC8-4B60-A5BD-36B4015162F4}" srcOrd="0" destOrd="0" presId="urn:microsoft.com/office/officeart/2005/8/layout/radial1"/>
    <dgm:cxn modelId="{ABD566AE-C56F-4E80-A31C-B43AE0E555D4}" type="presParOf" srcId="{DD330E91-5976-4B50-8ACE-00E12BFE3B2E}" destId="{2CE38EBD-4633-4973-BB7D-D04B7A7D65D4}" srcOrd="8" destOrd="0" presId="urn:microsoft.com/office/officeart/2005/8/layout/radial1"/>
    <dgm:cxn modelId="{8610BD5E-5446-4440-8F16-AFBC3198546A}" type="presParOf" srcId="{DD330E91-5976-4B50-8ACE-00E12BFE3B2E}" destId="{FC8D919C-6C64-4AD8-AA1D-419FBFA64260}" srcOrd="9" destOrd="0" presId="urn:microsoft.com/office/officeart/2005/8/layout/radial1"/>
    <dgm:cxn modelId="{A7FEE819-79C5-4960-A660-9EC8475165B3}" type="presParOf" srcId="{FC8D919C-6C64-4AD8-AA1D-419FBFA64260}" destId="{A3D20C28-FD45-4D9B-AA5B-9FBBF7DA29E3}" srcOrd="0" destOrd="0" presId="urn:microsoft.com/office/officeart/2005/8/layout/radial1"/>
    <dgm:cxn modelId="{6C15FD9D-6834-42D2-9361-E42461E09BDC}" type="presParOf" srcId="{DD330E91-5976-4B50-8ACE-00E12BFE3B2E}" destId="{E9F81483-BA2F-42A4-9E9C-89146862465E}" srcOrd="10" destOrd="0" presId="urn:microsoft.com/office/officeart/2005/8/layout/radial1"/>
    <dgm:cxn modelId="{AFD04755-E77A-4570-9DAF-D87346270E7D}" type="presParOf" srcId="{DD330E91-5976-4B50-8ACE-00E12BFE3B2E}" destId="{1C56A15B-742A-4F83-BE8E-2F8091942C23}" srcOrd="11" destOrd="0" presId="urn:microsoft.com/office/officeart/2005/8/layout/radial1"/>
    <dgm:cxn modelId="{B3D0D068-3CC7-4665-AF2D-D7AD37456FF8}" type="presParOf" srcId="{1C56A15B-742A-4F83-BE8E-2F8091942C23}" destId="{EFA43B6E-F9B1-41AD-A332-8A1E65792859}" srcOrd="0" destOrd="0" presId="urn:microsoft.com/office/officeart/2005/8/layout/radial1"/>
    <dgm:cxn modelId="{D2DBB655-9D0F-42A1-88E2-048AC812ED4B}" type="presParOf" srcId="{DD330E91-5976-4B50-8ACE-00E12BFE3B2E}" destId="{3642F93C-73CF-4A49-BDAF-454B02A60E42}" srcOrd="12" destOrd="0" presId="urn:microsoft.com/office/officeart/2005/8/layout/radial1"/>
    <dgm:cxn modelId="{B731F92A-A1FD-46C9-82B3-07E372975A44}" type="presParOf" srcId="{DD330E91-5976-4B50-8ACE-00E12BFE3B2E}" destId="{E08CDC6C-D216-4EF0-8AF2-0844CD687832}" srcOrd="13" destOrd="0" presId="urn:microsoft.com/office/officeart/2005/8/layout/radial1"/>
    <dgm:cxn modelId="{90EDA222-C80D-4C05-BDF2-FD1A0F78B36F}" type="presParOf" srcId="{E08CDC6C-D216-4EF0-8AF2-0844CD687832}" destId="{E540C251-D3E5-499E-9BBE-B2902D66D1A9}" srcOrd="0" destOrd="0" presId="urn:microsoft.com/office/officeart/2005/8/layout/radial1"/>
    <dgm:cxn modelId="{060436B7-D71C-4EC1-A83F-624BA7D10AD4}" type="presParOf" srcId="{DD330E91-5976-4B50-8ACE-00E12BFE3B2E}" destId="{D19B911D-A673-491E-A5B7-125412BEEE40}" srcOrd="14" destOrd="0" presId="urn:microsoft.com/office/officeart/2005/8/layout/radial1"/>
    <dgm:cxn modelId="{59B6ED83-F390-4F3C-923F-E8171EAF695E}" type="presParOf" srcId="{DD330E91-5976-4B50-8ACE-00E12BFE3B2E}" destId="{7C485714-FD34-4507-9A87-600FDD3BC29C}" srcOrd="15" destOrd="0" presId="urn:microsoft.com/office/officeart/2005/8/layout/radial1"/>
    <dgm:cxn modelId="{ABE62230-88B0-4321-B3F3-7814C874F998}" type="presParOf" srcId="{7C485714-FD34-4507-9A87-600FDD3BC29C}" destId="{626D038D-7634-44E0-A03E-652FEE610E00}" srcOrd="0" destOrd="0" presId="urn:microsoft.com/office/officeart/2005/8/layout/radial1"/>
    <dgm:cxn modelId="{E5A8B7DD-D988-4E22-A84C-27EBFD10A405}" type="presParOf" srcId="{DD330E91-5976-4B50-8ACE-00E12BFE3B2E}" destId="{5FCCB15A-D0A6-4B78-B4F0-74CA4E07F199}" srcOrd="16" destOrd="0" presId="urn:microsoft.com/office/officeart/2005/8/layout/radial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192B20-A989-4B38-BD70-F7A98B34315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97C3D2-8E85-47AC-9BB6-7B4518AADDD0}">
      <dgm:prSet phldrT="[Text]" custT="1"/>
      <dgm:spPr/>
      <dgm:t>
        <a:bodyPr/>
        <a:lstStyle/>
        <a:p>
          <a:r>
            <a:rPr lang="en-US" sz="1200" b="0" i="0" dirty="0"/>
            <a:t>app title</a:t>
          </a:r>
          <a:endParaRPr lang="en-US" sz="1200" dirty="0"/>
        </a:p>
      </dgm:t>
    </dgm:pt>
    <dgm:pt modelId="{DB34A1FA-DDDD-440E-8C8F-44F710532A57}" type="parTrans" cxnId="{C4467FD6-9C05-492A-AFB0-9FDCE72FD7B0}">
      <dgm:prSet/>
      <dgm:spPr/>
      <dgm:t>
        <a:bodyPr/>
        <a:lstStyle/>
        <a:p>
          <a:endParaRPr lang="en-US" sz="1200"/>
        </a:p>
      </dgm:t>
    </dgm:pt>
    <dgm:pt modelId="{8BF91309-BE8D-404D-9E35-C50284F3D5A7}" type="sibTrans" cxnId="{C4467FD6-9C05-492A-AFB0-9FDCE72FD7B0}">
      <dgm:prSet/>
      <dgm:spPr/>
      <dgm:t>
        <a:bodyPr/>
        <a:lstStyle/>
        <a:p>
          <a:endParaRPr lang="en-US" sz="1200"/>
        </a:p>
      </dgm:t>
    </dgm:pt>
    <dgm:pt modelId="{8B1B4834-F3CA-46F6-8D51-DD686DA5FB00}">
      <dgm:prSet phldrT="[Text]" custT="1"/>
      <dgm:spPr/>
      <dgm:t>
        <a:bodyPr/>
        <a:lstStyle/>
        <a:p>
          <a:r>
            <a:rPr lang="en-US" sz="1200" b="0" i="0" dirty="0"/>
            <a:t>app short description</a:t>
          </a:r>
          <a:endParaRPr lang="en-US" sz="1200" dirty="0"/>
        </a:p>
      </dgm:t>
    </dgm:pt>
    <dgm:pt modelId="{B52BAD62-D30A-48F8-8354-26FC220FE566}" type="parTrans" cxnId="{0048D235-5ADA-4594-B7AC-3849E3C1BF5F}">
      <dgm:prSet/>
      <dgm:spPr/>
      <dgm:t>
        <a:bodyPr/>
        <a:lstStyle/>
        <a:p>
          <a:endParaRPr lang="en-US" sz="1200"/>
        </a:p>
      </dgm:t>
    </dgm:pt>
    <dgm:pt modelId="{385877E5-3AB0-40F4-B396-A14C93C713F7}" type="sibTrans" cxnId="{0048D235-5ADA-4594-B7AC-3849E3C1BF5F}">
      <dgm:prSet/>
      <dgm:spPr/>
      <dgm:t>
        <a:bodyPr/>
        <a:lstStyle/>
        <a:p>
          <a:endParaRPr lang="en-US" sz="1200"/>
        </a:p>
      </dgm:t>
    </dgm:pt>
    <dgm:pt modelId="{4AC25B5B-E7C7-4852-960F-6BBD1C849AA3}">
      <dgm:prSet phldrT="[Text]" custT="1"/>
      <dgm:spPr/>
      <dgm:t>
        <a:bodyPr/>
        <a:lstStyle/>
        <a:p>
          <a:r>
            <a:rPr lang="en-US" sz="1200" b="0" i="0" dirty="0"/>
            <a:t>app long description)</a:t>
          </a:r>
          <a:endParaRPr lang="en-US" sz="1200" dirty="0"/>
        </a:p>
      </dgm:t>
    </dgm:pt>
    <dgm:pt modelId="{AAAE5BA4-3306-4399-84D7-D79BC15B6D08}" type="parTrans" cxnId="{1033E976-1BAD-4D56-8EC8-3100B4A4A5ED}">
      <dgm:prSet/>
      <dgm:spPr/>
      <dgm:t>
        <a:bodyPr/>
        <a:lstStyle/>
        <a:p>
          <a:endParaRPr lang="en-US" sz="1200"/>
        </a:p>
      </dgm:t>
    </dgm:pt>
    <dgm:pt modelId="{EEBA1578-4A50-4B97-BBC8-51D487DADDDF}" type="sibTrans" cxnId="{1033E976-1BAD-4D56-8EC8-3100B4A4A5ED}">
      <dgm:prSet/>
      <dgm:spPr/>
      <dgm:t>
        <a:bodyPr/>
        <a:lstStyle/>
        <a:p>
          <a:endParaRPr lang="en-US" sz="1200"/>
        </a:p>
      </dgm:t>
    </dgm:pt>
    <dgm:pt modelId="{E6FD5FD4-5B7C-42BD-9DE2-27053FB25F8F}">
      <dgm:prSet phldrT="[Text]" custT="1"/>
      <dgm:spPr/>
      <dgm:t>
        <a:bodyPr/>
        <a:lstStyle/>
        <a:p>
          <a:r>
            <a:rPr lang="en-US" sz="1200" b="0" i="0" dirty="0"/>
            <a:t>Installs</a:t>
          </a:r>
          <a:endParaRPr lang="en-US" sz="1200" dirty="0"/>
        </a:p>
      </dgm:t>
    </dgm:pt>
    <dgm:pt modelId="{7DF4586A-BEC1-4CDF-93EC-83989BD06D9E}" type="parTrans" cxnId="{52F3858F-FD85-4F74-8F34-7A860A4E88D1}">
      <dgm:prSet/>
      <dgm:spPr/>
      <dgm:t>
        <a:bodyPr/>
        <a:lstStyle/>
        <a:p>
          <a:endParaRPr lang="en-US"/>
        </a:p>
      </dgm:t>
    </dgm:pt>
    <dgm:pt modelId="{B6F3C1F5-B684-4C0C-85BD-1B97B2E2E51D}" type="sibTrans" cxnId="{52F3858F-FD85-4F74-8F34-7A860A4E88D1}">
      <dgm:prSet/>
      <dgm:spPr/>
      <dgm:t>
        <a:bodyPr/>
        <a:lstStyle/>
        <a:p>
          <a:endParaRPr lang="en-US"/>
        </a:p>
      </dgm:t>
    </dgm:pt>
    <dgm:pt modelId="{3FF60468-9B2D-4725-BE29-92C76ACA59C0}">
      <dgm:prSet phldrT="[Text]" custT="1"/>
      <dgm:spPr/>
      <dgm:t>
        <a:bodyPr/>
        <a:lstStyle/>
        <a:p>
          <a:r>
            <a:rPr lang="en-US" sz="1200" b="0" i="0" dirty="0"/>
            <a:t>reviews &amp; ratings</a:t>
          </a:r>
          <a:endParaRPr lang="en-US" sz="1200" dirty="0"/>
        </a:p>
      </dgm:t>
    </dgm:pt>
    <dgm:pt modelId="{7A144293-3B5A-4172-ACB7-A18DF31B7FD3}" type="parTrans" cxnId="{13BF8026-6E2B-40F5-94C8-9FA3F837C5DA}">
      <dgm:prSet/>
      <dgm:spPr/>
      <dgm:t>
        <a:bodyPr/>
        <a:lstStyle/>
        <a:p>
          <a:endParaRPr lang="en-US"/>
        </a:p>
      </dgm:t>
    </dgm:pt>
    <dgm:pt modelId="{45E654A7-107F-4224-877D-7F7A262BF2DC}" type="sibTrans" cxnId="{13BF8026-6E2B-40F5-94C8-9FA3F837C5DA}">
      <dgm:prSet/>
      <dgm:spPr/>
      <dgm:t>
        <a:bodyPr/>
        <a:lstStyle/>
        <a:p>
          <a:endParaRPr lang="en-US"/>
        </a:p>
      </dgm:t>
    </dgm:pt>
    <dgm:pt modelId="{C5B481B8-BAC9-4968-9D33-68A4F985B403}">
      <dgm:prSet phldrT="[Text]" custT="1"/>
      <dgm:spPr/>
      <dgm:t>
        <a:bodyPr/>
        <a:lstStyle/>
        <a:p>
          <a:r>
            <a:rPr lang="en-US" sz="1200" b="0" i="0" dirty="0"/>
            <a:t>in-app purchases</a:t>
          </a:r>
          <a:endParaRPr lang="en-US" sz="1200" dirty="0"/>
        </a:p>
      </dgm:t>
    </dgm:pt>
    <dgm:pt modelId="{B99A3FFE-5525-4023-8CEB-CACE0098DC62}" type="parTrans" cxnId="{462251FD-1609-46E8-9E30-629C38281DCD}">
      <dgm:prSet/>
      <dgm:spPr/>
      <dgm:t>
        <a:bodyPr/>
        <a:lstStyle/>
        <a:p>
          <a:endParaRPr lang="en-US"/>
        </a:p>
      </dgm:t>
    </dgm:pt>
    <dgm:pt modelId="{538680AE-039D-43B1-B3B5-26A68AC27D09}" type="sibTrans" cxnId="{462251FD-1609-46E8-9E30-629C38281DCD}">
      <dgm:prSet/>
      <dgm:spPr/>
      <dgm:t>
        <a:bodyPr/>
        <a:lstStyle/>
        <a:p>
          <a:endParaRPr lang="en-US"/>
        </a:p>
      </dgm:t>
    </dgm:pt>
    <dgm:pt modelId="{B19D2BB1-A6A1-4423-9A6C-352F92DBA5C0}">
      <dgm:prSet phldrT="[Text]" custT="1"/>
      <dgm:spPr/>
      <dgm:t>
        <a:bodyPr/>
        <a:lstStyle/>
        <a:p>
          <a:r>
            <a:rPr lang="en-US" sz="1200" b="0" i="0" dirty="0"/>
            <a:t>updates</a:t>
          </a:r>
          <a:endParaRPr lang="en-US" sz="1200" dirty="0"/>
        </a:p>
      </dgm:t>
    </dgm:pt>
    <dgm:pt modelId="{F63A0D03-9536-4700-82FD-577D858692C9}" type="parTrans" cxnId="{90B97EB6-80E2-4FB8-AAF2-41679E467EC4}">
      <dgm:prSet/>
      <dgm:spPr/>
      <dgm:t>
        <a:bodyPr/>
        <a:lstStyle/>
        <a:p>
          <a:endParaRPr lang="en-US"/>
        </a:p>
      </dgm:t>
    </dgm:pt>
    <dgm:pt modelId="{5A56A651-33D5-459A-9BA5-E6F6113E5698}" type="sibTrans" cxnId="{90B97EB6-80E2-4FB8-AAF2-41679E467EC4}">
      <dgm:prSet/>
      <dgm:spPr/>
      <dgm:t>
        <a:bodyPr/>
        <a:lstStyle/>
        <a:p>
          <a:endParaRPr lang="en-US"/>
        </a:p>
      </dgm:t>
    </dgm:pt>
    <dgm:pt modelId="{2EE4E98F-078B-44E6-BC8C-544401E9C689}" type="pres">
      <dgm:prSet presAssocID="{4D192B20-A989-4B38-BD70-F7A98B34315B}" presName="Name0" presStyleCnt="0">
        <dgm:presLayoutVars>
          <dgm:chMax val="7"/>
          <dgm:chPref val="7"/>
          <dgm:dir/>
        </dgm:presLayoutVars>
      </dgm:prSet>
      <dgm:spPr/>
    </dgm:pt>
    <dgm:pt modelId="{E44B9585-8CF2-430C-B2EE-6ACBD819D63E}" type="pres">
      <dgm:prSet presAssocID="{4D192B20-A989-4B38-BD70-F7A98B34315B}" presName="Name1" presStyleCnt="0"/>
      <dgm:spPr/>
    </dgm:pt>
    <dgm:pt modelId="{58DB7A4E-5DD9-4B7B-B923-F0A0524A57F7}" type="pres">
      <dgm:prSet presAssocID="{4D192B20-A989-4B38-BD70-F7A98B34315B}" presName="cycle" presStyleCnt="0"/>
      <dgm:spPr/>
    </dgm:pt>
    <dgm:pt modelId="{7BE10071-A580-4806-9C02-2A1BBD247B0B}" type="pres">
      <dgm:prSet presAssocID="{4D192B20-A989-4B38-BD70-F7A98B34315B}" presName="srcNode" presStyleLbl="node1" presStyleIdx="0" presStyleCnt="7"/>
      <dgm:spPr/>
    </dgm:pt>
    <dgm:pt modelId="{1EC25DCF-FABF-4F6F-8F5A-A49EB2CBD9A5}" type="pres">
      <dgm:prSet presAssocID="{4D192B20-A989-4B38-BD70-F7A98B34315B}" presName="conn" presStyleLbl="parChTrans1D2" presStyleIdx="0" presStyleCnt="1"/>
      <dgm:spPr/>
    </dgm:pt>
    <dgm:pt modelId="{7D301410-8A7F-48E0-B4B4-F9279FC2F0A3}" type="pres">
      <dgm:prSet presAssocID="{4D192B20-A989-4B38-BD70-F7A98B34315B}" presName="extraNode" presStyleLbl="node1" presStyleIdx="0" presStyleCnt="7"/>
      <dgm:spPr/>
    </dgm:pt>
    <dgm:pt modelId="{1069BA3B-096E-413B-BE38-CDD5C9BBE063}" type="pres">
      <dgm:prSet presAssocID="{4D192B20-A989-4B38-BD70-F7A98B34315B}" presName="dstNode" presStyleLbl="node1" presStyleIdx="0" presStyleCnt="7"/>
      <dgm:spPr/>
    </dgm:pt>
    <dgm:pt modelId="{B49810E4-A6E8-4BC0-8E10-BE583751D0A1}" type="pres">
      <dgm:prSet presAssocID="{3997C3D2-8E85-47AC-9BB6-7B4518AADDD0}" presName="text_1" presStyleLbl="node1" presStyleIdx="0" presStyleCnt="7">
        <dgm:presLayoutVars>
          <dgm:bulletEnabled val="1"/>
        </dgm:presLayoutVars>
      </dgm:prSet>
      <dgm:spPr/>
    </dgm:pt>
    <dgm:pt modelId="{037085FE-ED9A-4F8A-9049-D2534EFF7BD4}" type="pres">
      <dgm:prSet presAssocID="{3997C3D2-8E85-47AC-9BB6-7B4518AADDD0}" presName="accent_1" presStyleCnt="0"/>
      <dgm:spPr/>
    </dgm:pt>
    <dgm:pt modelId="{B1D0E62E-018E-4B71-9E47-9F3C7E5CE99C}" type="pres">
      <dgm:prSet presAssocID="{3997C3D2-8E85-47AC-9BB6-7B4518AADDD0}" presName="accentRepeatNode" presStyleLbl="solidFgAcc1" presStyleIdx="0" presStyleCnt="7"/>
      <dgm:spPr/>
    </dgm:pt>
    <dgm:pt modelId="{34928028-CB9B-4AB2-A510-0C66E7264686}" type="pres">
      <dgm:prSet presAssocID="{8B1B4834-F3CA-46F6-8D51-DD686DA5FB00}" presName="text_2" presStyleLbl="node1" presStyleIdx="1" presStyleCnt="7">
        <dgm:presLayoutVars>
          <dgm:bulletEnabled val="1"/>
        </dgm:presLayoutVars>
      </dgm:prSet>
      <dgm:spPr/>
    </dgm:pt>
    <dgm:pt modelId="{85B5A4CC-6F40-4E67-8406-54CC123A0D9B}" type="pres">
      <dgm:prSet presAssocID="{8B1B4834-F3CA-46F6-8D51-DD686DA5FB00}" presName="accent_2" presStyleCnt="0"/>
      <dgm:spPr/>
    </dgm:pt>
    <dgm:pt modelId="{D328F94E-BA69-4685-968F-8CD615587688}" type="pres">
      <dgm:prSet presAssocID="{8B1B4834-F3CA-46F6-8D51-DD686DA5FB00}" presName="accentRepeatNode" presStyleLbl="solidFgAcc1" presStyleIdx="1" presStyleCnt="7"/>
      <dgm:spPr/>
    </dgm:pt>
    <dgm:pt modelId="{77DAF608-B8C3-4A29-9245-71510ACD915B}" type="pres">
      <dgm:prSet presAssocID="{4AC25B5B-E7C7-4852-960F-6BBD1C849AA3}" presName="text_3" presStyleLbl="node1" presStyleIdx="2" presStyleCnt="7">
        <dgm:presLayoutVars>
          <dgm:bulletEnabled val="1"/>
        </dgm:presLayoutVars>
      </dgm:prSet>
      <dgm:spPr/>
    </dgm:pt>
    <dgm:pt modelId="{296597F6-0539-4B2F-BA13-17A03A4D6A1A}" type="pres">
      <dgm:prSet presAssocID="{4AC25B5B-E7C7-4852-960F-6BBD1C849AA3}" presName="accent_3" presStyleCnt="0"/>
      <dgm:spPr/>
    </dgm:pt>
    <dgm:pt modelId="{43EB5422-2996-48D9-85BE-89778DD27FA6}" type="pres">
      <dgm:prSet presAssocID="{4AC25B5B-E7C7-4852-960F-6BBD1C849AA3}" presName="accentRepeatNode" presStyleLbl="solidFgAcc1" presStyleIdx="2" presStyleCnt="7"/>
      <dgm:spPr/>
    </dgm:pt>
    <dgm:pt modelId="{A1BA7AF6-91A6-42D6-ADA8-A1132B4999B2}" type="pres">
      <dgm:prSet presAssocID="{E6FD5FD4-5B7C-42BD-9DE2-27053FB25F8F}" presName="text_4" presStyleLbl="node1" presStyleIdx="3" presStyleCnt="7">
        <dgm:presLayoutVars>
          <dgm:bulletEnabled val="1"/>
        </dgm:presLayoutVars>
      </dgm:prSet>
      <dgm:spPr/>
    </dgm:pt>
    <dgm:pt modelId="{1F307736-8001-4B03-A199-8E5296FA29A2}" type="pres">
      <dgm:prSet presAssocID="{E6FD5FD4-5B7C-42BD-9DE2-27053FB25F8F}" presName="accent_4" presStyleCnt="0"/>
      <dgm:spPr/>
    </dgm:pt>
    <dgm:pt modelId="{63FA0FF9-1091-48A3-A636-77C98FCECFF1}" type="pres">
      <dgm:prSet presAssocID="{E6FD5FD4-5B7C-42BD-9DE2-27053FB25F8F}" presName="accentRepeatNode" presStyleLbl="solidFgAcc1" presStyleIdx="3" presStyleCnt="7"/>
      <dgm:spPr/>
    </dgm:pt>
    <dgm:pt modelId="{627CC38E-9F22-412F-9294-E3B4C6945EC3}" type="pres">
      <dgm:prSet presAssocID="{3FF60468-9B2D-4725-BE29-92C76ACA59C0}" presName="text_5" presStyleLbl="node1" presStyleIdx="4" presStyleCnt="7">
        <dgm:presLayoutVars>
          <dgm:bulletEnabled val="1"/>
        </dgm:presLayoutVars>
      </dgm:prSet>
      <dgm:spPr/>
    </dgm:pt>
    <dgm:pt modelId="{5E1D3227-8755-40FB-9B82-A19A873407B8}" type="pres">
      <dgm:prSet presAssocID="{3FF60468-9B2D-4725-BE29-92C76ACA59C0}" presName="accent_5" presStyleCnt="0"/>
      <dgm:spPr/>
    </dgm:pt>
    <dgm:pt modelId="{3EDDDF7A-06C5-46EE-9199-B9CAAEF48F70}" type="pres">
      <dgm:prSet presAssocID="{3FF60468-9B2D-4725-BE29-92C76ACA59C0}" presName="accentRepeatNode" presStyleLbl="solidFgAcc1" presStyleIdx="4" presStyleCnt="7"/>
      <dgm:spPr/>
    </dgm:pt>
    <dgm:pt modelId="{9A0DE4C2-9FF2-425F-AF33-35377179C752}" type="pres">
      <dgm:prSet presAssocID="{C5B481B8-BAC9-4968-9D33-68A4F985B403}" presName="text_6" presStyleLbl="node1" presStyleIdx="5" presStyleCnt="7">
        <dgm:presLayoutVars>
          <dgm:bulletEnabled val="1"/>
        </dgm:presLayoutVars>
      </dgm:prSet>
      <dgm:spPr/>
    </dgm:pt>
    <dgm:pt modelId="{8E721EFA-E37B-4421-A3A5-46BFD6EA4A2B}" type="pres">
      <dgm:prSet presAssocID="{C5B481B8-BAC9-4968-9D33-68A4F985B403}" presName="accent_6" presStyleCnt="0"/>
      <dgm:spPr/>
    </dgm:pt>
    <dgm:pt modelId="{103F53D3-082B-42FC-AC2A-A7238375C2B4}" type="pres">
      <dgm:prSet presAssocID="{C5B481B8-BAC9-4968-9D33-68A4F985B403}" presName="accentRepeatNode" presStyleLbl="solidFgAcc1" presStyleIdx="5" presStyleCnt="7"/>
      <dgm:spPr/>
    </dgm:pt>
    <dgm:pt modelId="{F7F53D07-45D6-483A-A569-5C09D87776D5}" type="pres">
      <dgm:prSet presAssocID="{B19D2BB1-A6A1-4423-9A6C-352F92DBA5C0}" presName="text_7" presStyleLbl="node1" presStyleIdx="6" presStyleCnt="7">
        <dgm:presLayoutVars>
          <dgm:bulletEnabled val="1"/>
        </dgm:presLayoutVars>
      </dgm:prSet>
      <dgm:spPr/>
    </dgm:pt>
    <dgm:pt modelId="{BC87CD92-C21F-417D-B6B3-325E4A7ADFE5}" type="pres">
      <dgm:prSet presAssocID="{B19D2BB1-A6A1-4423-9A6C-352F92DBA5C0}" presName="accent_7" presStyleCnt="0"/>
      <dgm:spPr/>
    </dgm:pt>
    <dgm:pt modelId="{CB34A0AE-B4BB-484F-BD51-5A436E5A7829}" type="pres">
      <dgm:prSet presAssocID="{B19D2BB1-A6A1-4423-9A6C-352F92DBA5C0}" presName="accentRepeatNode" presStyleLbl="solidFgAcc1" presStyleIdx="6" presStyleCnt="7"/>
      <dgm:spPr/>
    </dgm:pt>
  </dgm:ptLst>
  <dgm:cxnLst>
    <dgm:cxn modelId="{13BF8026-6E2B-40F5-94C8-9FA3F837C5DA}" srcId="{4D192B20-A989-4B38-BD70-F7A98B34315B}" destId="{3FF60468-9B2D-4725-BE29-92C76ACA59C0}" srcOrd="4" destOrd="0" parTransId="{7A144293-3B5A-4172-ACB7-A18DF31B7FD3}" sibTransId="{45E654A7-107F-4224-877D-7F7A262BF2DC}"/>
    <dgm:cxn modelId="{0048D235-5ADA-4594-B7AC-3849E3C1BF5F}" srcId="{4D192B20-A989-4B38-BD70-F7A98B34315B}" destId="{8B1B4834-F3CA-46F6-8D51-DD686DA5FB00}" srcOrd="1" destOrd="0" parTransId="{B52BAD62-D30A-48F8-8354-26FC220FE566}" sibTransId="{385877E5-3AB0-40F4-B396-A14C93C713F7}"/>
    <dgm:cxn modelId="{0214913A-E539-4719-BD88-8B1FA1AA9788}" type="presOf" srcId="{E6FD5FD4-5B7C-42BD-9DE2-27053FB25F8F}" destId="{A1BA7AF6-91A6-42D6-ADA8-A1132B4999B2}" srcOrd="0" destOrd="0" presId="urn:microsoft.com/office/officeart/2008/layout/VerticalCurvedList"/>
    <dgm:cxn modelId="{4168EB3D-6ACB-4E37-8101-4F7B868079DC}" type="presOf" srcId="{8B1B4834-F3CA-46F6-8D51-DD686DA5FB00}" destId="{34928028-CB9B-4AB2-A510-0C66E7264686}" srcOrd="0" destOrd="0" presId="urn:microsoft.com/office/officeart/2008/layout/VerticalCurvedList"/>
    <dgm:cxn modelId="{1033E976-1BAD-4D56-8EC8-3100B4A4A5ED}" srcId="{4D192B20-A989-4B38-BD70-F7A98B34315B}" destId="{4AC25B5B-E7C7-4852-960F-6BBD1C849AA3}" srcOrd="2" destOrd="0" parTransId="{AAAE5BA4-3306-4399-84D7-D79BC15B6D08}" sibTransId="{EEBA1578-4A50-4B97-BBC8-51D487DADDDF}"/>
    <dgm:cxn modelId="{B193B077-1130-4FD8-83FA-7EA7CB130CA9}" type="presOf" srcId="{4D192B20-A989-4B38-BD70-F7A98B34315B}" destId="{2EE4E98F-078B-44E6-BC8C-544401E9C689}" srcOrd="0" destOrd="0" presId="urn:microsoft.com/office/officeart/2008/layout/VerticalCurvedList"/>
    <dgm:cxn modelId="{52F3858F-FD85-4F74-8F34-7A860A4E88D1}" srcId="{4D192B20-A989-4B38-BD70-F7A98B34315B}" destId="{E6FD5FD4-5B7C-42BD-9DE2-27053FB25F8F}" srcOrd="3" destOrd="0" parTransId="{7DF4586A-BEC1-4CDF-93EC-83989BD06D9E}" sibTransId="{B6F3C1F5-B684-4C0C-85BD-1B97B2E2E51D}"/>
    <dgm:cxn modelId="{F2EDDD9D-0E97-4EA6-AE1C-5918D7DC7557}" type="presOf" srcId="{3997C3D2-8E85-47AC-9BB6-7B4518AADDD0}" destId="{B49810E4-A6E8-4BC0-8E10-BE583751D0A1}" srcOrd="0" destOrd="0" presId="urn:microsoft.com/office/officeart/2008/layout/VerticalCurvedList"/>
    <dgm:cxn modelId="{90B97EB6-80E2-4FB8-AAF2-41679E467EC4}" srcId="{4D192B20-A989-4B38-BD70-F7A98B34315B}" destId="{B19D2BB1-A6A1-4423-9A6C-352F92DBA5C0}" srcOrd="6" destOrd="0" parTransId="{F63A0D03-9536-4700-82FD-577D858692C9}" sibTransId="{5A56A651-33D5-459A-9BA5-E6F6113E5698}"/>
    <dgm:cxn modelId="{7A9EEEB6-A86D-48B5-A054-743317851566}" type="presOf" srcId="{C5B481B8-BAC9-4968-9D33-68A4F985B403}" destId="{9A0DE4C2-9FF2-425F-AF33-35377179C752}" srcOrd="0" destOrd="0" presId="urn:microsoft.com/office/officeart/2008/layout/VerticalCurvedList"/>
    <dgm:cxn modelId="{2395A4C5-1074-413E-9369-9C1138C53ABF}" type="presOf" srcId="{B19D2BB1-A6A1-4423-9A6C-352F92DBA5C0}" destId="{F7F53D07-45D6-483A-A569-5C09D87776D5}" srcOrd="0" destOrd="0" presId="urn:microsoft.com/office/officeart/2008/layout/VerticalCurvedList"/>
    <dgm:cxn modelId="{C4467FD6-9C05-492A-AFB0-9FDCE72FD7B0}" srcId="{4D192B20-A989-4B38-BD70-F7A98B34315B}" destId="{3997C3D2-8E85-47AC-9BB6-7B4518AADDD0}" srcOrd="0" destOrd="0" parTransId="{DB34A1FA-DDDD-440E-8C8F-44F710532A57}" sibTransId="{8BF91309-BE8D-404D-9E35-C50284F3D5A7}"/>
    <dgm:cxn modelId="{C89C1FDE-A19E-4922-8178-2B1B2912301E}" type="presOf" srcId="{4AC25B5B-E7C7-4852-960F-6BBD1C849AA3}" destId="{77DAF608-B8C3-4A29-9245-71510ACD915B}" srcOrd="0" destOrd="0" presId="urn:microsoft.com/office/officeart/2008/layout/VerticalCurvedList"/>
    <dgm:cxn modelId="{681A39E4-E41E-4085-913A-D75E768DE4D2}" type="presOf" srcId="{3FF60468-9B2D-4725-BE29-92C76ACA59C0}" destId="{627CC38E-9F22-412F-9294-E3B4C6945EC3}" srcOrd="0" destOrd="0" presId="urn:microsoft.com/office/officeart/2008/layout/VerticalCurvedList"/>
    <dgm:cxn modelId="{8A7B60F5-9EA6-4647-B41F-FD31E2BBB903}" type="presOf" srcId="{8BF91309-BE8D-404D-9E35-C50284F3D5A7}" destId="{1EC25DCF-FABF-4F6F-8F5A-A49EB2CBD9A5}" srcOrd="0" destOrd="0" presId="urn:microsoft.com/office/officeart/2008/layout/VerticalCurvedList"/>
    <dgm:cxn modelId="{462251FD-1609-46E8-9E30-629C38281DCD}" srcId="{4D192B20-A989-4B38-BD70-F7A98B34315B}" destId="{C5B481B8-BAC9-4968-9D33-68A4F985B403}" srcOrd="5" destOrd="0" parTransId="{B99A3FFE-5525-4023-8CEB-CACE0098DC62}" sibTransId="{538680AE-039D-43B1-B3B5-26A68AC27D09}"/>
    <dgm:cxn modelId="{17F6DEE3-9BE8-4EEB-9166-A88F5B72EC50}" type="presParOf" srcId="{2EE4E98F-078B-44E6-BC8C-544401E9C689}" destId="{E44B9585-8CF2-430C-B2EE-6ACBD819D63E}" srcOrd="0" destOrd="0" presId="urn:microsoft.com/office/officeart/2008/layout/VerticalCurvedList"/>
    <dgm:cxn modelId="{08A2232D-F998-4B76-8A8D-62A8CAC46184}" type="presParOf" srcId="{E44B9585-8CF2-430C-B2EE-6ACBD819D63E}" destId="{58DB7A4E-5DD9-4B7B-B923-F0A0524A57F7}" srcOrd="0" destOrd="0" presId="urn:microsoft.com/office/officeart/2008/layout/VerticalCurvedList"/>
    <dgm:cxn modelId="{87078C2D-AD5E-4799-87FD-D872CA460846}" type="presParOf" srcId="{58DB7A4E-5DD9-4B7B-B923-F0A0524A57F7}" destId="{7BE10071-A580-4806-9C02-2A1BBD247B0B}" srcOrd="0" destOrd="0" presId="urn:microsoft.com/office/officeart/2008/layout/VerticalCurvedList"/>
    <dgm:cxn modelId="{641FAD3C-6D7B-418E-84C4-1909676F7B1D}" type="presParOf" srcId="{58DB7A4E-5DD9-4B7B-B923-F0A0524A57F7}" destId="{1EC25DCF-FABF-4F6F-8F5A-A49EB2CBD9A5}" srcOrd="1" destOrd="0" presId="urn:microsoft.com/office/officeart/2008/layout/VerticalCurvedList"/>
    <dgm:cxn modelId="{DBF36AD9-F9F2-45F2-9E3C-AA90EE1B0E3D}" type="presParOf" srcId="{58DB7A4E-5DD9-4B7B-B923-F0A0524A57F7}" destId="{7D301410-8A7F-48E0-B4B4-F9279FC2F0A3}" srcOrd="2" destOrd="0" presId="urn:microsoft.com/office/officeart/2008/layout/VerticalCurvedList"/>
    <dgm:cxn modelId="{12FFF2CF-D471-49B9-930B-B6C8C57B4AE0}" type="presParOf" srcId="{58DB7A4E-5DD9-4B7B-B923-F0A0524A57F7}" destId="{1069BA3B-096E-413B-BE38-CDD5C9BBE063}" srcOrd="3" destOrd="0" presId="urn:microsoft.com/office/officeart/2008/layout/VerticalCurvedList"/>
    <dgm:cxn modelId="{7F6D74DD-DFF1-4BB9-AA53-B42F89A75807}" type="presParOf" srcId="{E44B9585-8CF2-430C-B2EE-6ACBD819D63E}" destId="{B49810E4-A6E8-4BC0-8E10-BE583751D0A1}" srcOrd="1" destOrd="0" presId="urn:microsoft.com/office/officeart/2008/layout/VerticalCurvedList"/>
    <dgm:cxn modelId="{4D014E07-D41B-4DC0-B687-76DBBCBD2D2A}" type="presParOf" srcId="{E44B9585-8CF2-430C-B2EE-6ACBD819D63E}" destId="{037085FE-ED9A-4F8A-9049-D2534EFF7BD4}" srcOrd="2" destOrd="0" presId="urn:microsoft.com/office/officeart/2008/layout/VerticalCurvedList"/>
    <dgm:cxn modelId="{BA2860E0-841A-4C8C-B176-DAFC0741782B}" type="presParOf" srcId="{037085FE-ED9A-4F8A-9049-D2534EFF7BD4}" destId="{B1D0E62E-018E-4B71-9E47-9F3C7E5CE99C}" srcOrd="0" destOrd="0" presId="urn:microsoft.com/office/officeart/2008/layout/VerticalCurvedList"/>
    <dgm:cxn modelId="{0466D211-E05D-4E26-AB04-DCBFA7E64811}" type="presParOf" srcId="{E44B9585-8CF2-430C-B2EE-6ACBD819D63E}" destId="{34928028-CB9B-4AB2-A510-0C66E7264686}" srcOrd="3" destOrd="0" presId="urn:microsoft.com/office/officeart/2008/layout/VerticalCurvedList"/>
    <dgm:cxn modelId="{B90A9AB9-9CF8-4FD9-8CE1-59B3B2860AAF}" type="presParOf" srcId="{E44B9585-8CF2-430C-B2EE-6ACBD819D63E}" destId="{85B5A4CC-6F40-4E67-8406-54CC123A0D9B}" srcOrd="4" destOrd="0" presId="urn:microsoft.com/office/officeart/2008/layout/VerticalCurvedList"/>
    <dgm:cxn modelId="{B3FB4106-060B-4956-8D86-78573DE6ED49}" type="presParOf" srcId="{85B5A4CC-6F40-4E67-8406-54CC123A0D9B}" destId="{D328F94E-BA69-4685-968F-8CD615587688}" srcOrd="0" destOrd="0" presId="urn:microsoft.com/office/officeart/2008/layout/VerticalCurvedList"/>
    <dgm:cxn modelId="{2429951C-D559-4ED3-A6A4-12A210DCB5EE}" type="presParOf" srcId="{E44B9585-8CF2-430C-B2EE-6ACBD819D63E}" destId="{77DAF608-B8C3-4A29-9245-71510ACD915B}" srcOrd="5" destOrd="0" presId="urn:microsoft.com/office/officeart/2008/layout/VerticalCurvedList"/>
    <dgm:cxn modelId="{7F87DBA4-983F-4DF2-8C8B-BADFD99AC0A2}" type="presParOf" srcId="{E44B9585-8CF2-430C-B2EE-6ACBD819D63E}" destId="{296597F6-0539-4B2F-BA13-17A03A4D6A1A}" srcOrd="6" destOrd="0" presId="urn:microsoft.com/office/officeart/2008/layout/VerticalCurvedList"/>
    <dgm:cxn modelId="{DCE0C2BB-8A56-49B7-BC93-2DCAA9831852}" type="presParOf" srcId="{296597F6-0539-4B2F-BA13-17A03A4D6A1A}" destId="{43EB5422-2996-48D9-85BE-89778DD27FA6}" srcOrd="0" destOrd="0" presId="urn:microsoft.com/office/officeart/2008/layout/VerticalCurvedList"/>
    <dgm:cxn modelId="{5D0A08A8-F927-4C5C-8E06-40ACDF7F627C}" type="presParOf" srcId="{E44B9585-8CF2-430C-B2EE-6ACBD819D63E}" destId="{A1BA7AF6-91A6-42D6-ADA8-A1132B4999B2}" srcOrd="7" destOrd="0" presId="urn:microsoft.com/office/officeart/2008/layout/VerticalCurvedList"/>
    <dgm:cxn modelId="{A5325059-0FA8-4553-808C-947646019491}" type="presParOf" srcId="{E44B9585-8CF2-430C-B2EE-6ACBD819D63E}" destId="{1F307736-8001-4B03-A199-8E5296FA29A2}" srcOrd="8" destOrd="0" presId="urn:microsoft.com/office/officeart/2008/layout/VerticalCurvedList"/>
    <dgm:cxn modelId="{18AD3F70-BDEF-4F92-9B0D-F87F27CDE410}" type="presParOf" srcId="{1F307736-8001-4B03-A199-8E5296FA29A2}" destId="{63FA0FF9-1091-48A3-A636-77C98FCECFF1}" srcOrd="0" destOrd="0" presId="urn:microsoft.com/office/officeart/2008/layout/VerticalCurvedList"/>
    <dgm:cxn modelId="{11AF9018-C0D5-4AEF-A2F3-510CA2297208}" type="presParOf" srcId="{E44B9585-8CF2-430C-B2EE-6ACBD819D63E}" destId="{627CC38E-9F22-412F-9294-E3B4C6945EC3}" srcOrd="9" destOrd="0" presId="urn:microsoft.com/office/officeart/2008/layout/VerticalCurvedList"/>
    <dgm:cxn modelId="{8E4BFA07-6328-4342-AD2B-5F97C6C311BE}" type="presParOf" srcId="{E44B9585-8CF2-430C-B2EE-6ACBD819D63E}" destId="{5E1D3227-8755-40FB-9B82-A19A873407B8}" srcOrd="10" destOrd="0" presId="urn:microsoft.com/office/officeart/2008/layout/VerticalCurvedList"/>
    <dgm:cxn modelId="{95124A40-29EA-4588-88C0-77582D841B9C}" type="presParOf" srcId="{5E1D3227-8755-40FB-9B82-A19A873407B8}" destId="{3EDDDF7A-06C5-46EE-9199-B9CAAEF48F70}" srcOrd="0" destOrd="0" presId="urn:microsoft.com/office/officeart/2008/layout/VerticalCurvedList"/>
    <dgm:cxn modelId="{B8768AB7-5855-44D9-B357-D0F04B313370}" type="presParOf" srcId="{E44B9585-8CF2-430C-B2EE-6ACBD819D63E}" destId="{9A0DE4C2-9FF2-425F-AF33-35377179C752}" srcOrd="11" destOrd="0" presId="urn:microsoft.com/office/officeart/2008/layout/VerticalCurvedList"/>
    <dgm:cxn modelId="{64E26A29-1301-451E-8A8B-8E509357EF26}" type="presParOf" srcId="{E44B9585-8CF2-430C-B2EE-6ACBD819D63E}" destId="{8E721EFA-E37B-4421-A3A5-46BFD6EA4A2B}" srcOrd="12" destOrd="0" presId="urn:microsoft.com/office/officeart/2008/layout/VerticalCurvedList"/>
    <dgm:cxn modelId="{8C9FD753-7FC1-4AED-90AD-C1CB8FAAC929}" type="presParOf" srcId="{8E721EFA-E37B-4421-A3A5-46BFD6EA4A2B}" destId="{103F53D3-082B-42FC-AC2A-A7238375C2B4}" srcOrd="0" destOrd="0" presId="urn:microsoft.com/office/officeart/2008/layout/VerticalCurvedList"/>
    <dgm:cxn modelId="{BFE3B2D6-4D2F-40BE-B004-F59E7F841CAB}" type="presParOf" srcId="{E44B9585-8CF2-430C-B2EE-6ACBD819D63E}" destId="{F7F53D07-45D6-483A-A569-5C09D87776D5}" srcOrd="13" destOrd="0" presId="urn:microsoft.com/office/officeart/2008/layout/VerticalCurvedList"/>
    <dgm:cxn modelId="{CEBDC0AB-6E49-473B-B448-DDD0228EBFCB}" type="presParOf" srcId="{E44B9585-8CF2-430C-B2EE-6ACBD819D63E}" destId="{BC87CD92-C21F-417D-B6B3-325E4A7ADFE5}" srcOrd="14" destOrd="0" presId="urn:microsoft.com/office/officeart/2008/layout/VerticalCurvedList"/>
    <dgm:cxn modelId="{43B623BE-0376-4AEE-ACC7-382A80B84A12}" type="presParOf" srcId="{BC87CD92-C21F-417D-B6B3-325E4A7ADFE5}" destId="{CB34A0AE-B4BB-484F-BD51-5A436E5A782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BDCA0A-E421-4860-A55C-FEF79D71469E}" type="doc">
      <dgm:prSet loTypeId="urn:microsoft.com/office/officeart/2005/8/layout/defaul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10E7F15-EDC7-4D66-94B3-CD0DBC3A7A1A}">
      <dgm:prSet phldrT="[Text]" custT="1"/>
      <dgm:spPr/>
      <dgm:t>
        <a:bodyPr/>
        <a:lstStyle/>
        <a:p>
          <a:r>
            <a:rPr lang="en-US" sz="1600" b="0" i="1" dirty="0" err="1"/>
            <a:t>Kiểu</a:t>
          </a:r>
          <a:r>
            <a:rPr lang="en-US" sz="1600" b="0" i="1" dirty="0"/>
            <a:t> </a:t>
          </a:r>
          <a:r>
            <a:rPr lang="en-US" sz="1600" b="0" i="1" dirty="0" err="1"/>
            <a:t>dữ</a:t>
          </a:r>
          <a:r>
            <a:rPr lang="en-US" sz="1600" b="0" i="1" dirty="0"/>
            <a:t> </a:t>
          </a:r>
          <a:r>
            <a:rPr lang="en-US" sz="1600" b="0" i="1" dirty="0" err="1"/>
            <a:t>liệu</a:t>
          </a:r>
          <a:endParaRPr lang="en-US" sz="1600" dirty="0"/>
        </a:p>
      </dgm:t>
    </dgm:pt>
    <dgm:pt modelId="{1DF96744-2767-4457-8D31-A63678EFC796}" type="parTrans" cxnId="{3B7B2292-2263-41E3-A611-71D9C3E74497}">
      <dgm:prSet/>
      <dgm:spPr/>
      <dgm:t>
        <a:bodyPr/>
        <a:lstStyle/>
        <a:p>
          <a:endParaRPr lang="en-US" sz="1600"/>
        </a:p>
      </dgm:t>
    </dgm:pt>
    <dgm:pt modelId="{85E1E91A-1E02-4782-80DE-2D118E67D8AF}" type="sibTrans" cxnId="{3B7B2292-2263-41E3-A611-71D9C3E74497}">
      <dgm:prSet/>
      <dgm:spPr/>
      <dgm:t>
        <a:bodyPr/>
        <a:lstStyle/>
        <a:p>
          <a:endParaRPr lang="en-US" sz="1600"/>
        </a:p>
      </dgm:t>
    </dgm:pt>
    <dgm:pt modelId="{67246065-7557-475C-B89A-3A939C8B014F}">
      <dgm:prSet phldrT="[Text]" custT="1"/>
      <dgm:spPr/>
      <dgm:t>
        <a:bodyPr/>
        <a:lstStyle/>
        <a:p>
          <a:r>
            <a:rPr lang="en-US" sz="1600" b="0" i="1" dirty="0" err="1"/>
            <a:t>Toàn</a:t>
          </a:r>
          <a:r>
            <a:rPr lang="en-US" sz="1600" b="0" i="1" dirty="0"/>
            <a:t> </a:t>
          </a:r>
          <a:r>
            <a:rPr lang="en-US" sz="1600" b="0" i="1" dirty="0" err="1"/>
            <a:t>vẹn</a:t>
          </a:r>
          <a:r>
            <a:rPr lang="en-US" sz="1600" b="0" i="1" dirty="0"/>
            <a:t> </a:t>
          </a:r>
          <a:r>
            <a:rPr lang="en-US" sz="1600" b="0" i="1" dirty="0" err="1"/>
            <a:t>dữ</a:t>
          </a:r>
          <a:r>
            <a:rPr lang="en-US" sz="1600" b="0" i="1" dirty="0"/>
            <a:t> </a:t>
          </a:r>
          <a:r>
            <a:rPr lang="en-US" sz="1600" b="0" i="1" dirty="0" err="1"/>
            <a:t>liệu</a:t>
          </a:r>
          <a:endParaRPr lang="en-US" sz="1600" dirty="0"/>
        </a:p>
      </dgm:t>
    </dgm:pt>
    <dgm:pt modelId="{E7203DE0-028B-4DC8-8AFE-21385C97F08E}" type="parTrans" cxnId="{7767C3B6-A4EC-466C-9C2B-FA76D741CD09}">
      <dgm:prSet/>
      <dgm:spPr/>
      <dgm:t>
        <a:bodyPr/>
        <a:lstStyle/>
        <a:p>
          <a:endParaRPr lang="en-US" sz="1600"/>
        </a:p>
      </dgm:t>
    </dgm:pt>
    <dgm:pt modelId="{197CCCB9-FA86-41C1-AC04-28580E0F7090}" type="sibTrans" cxnId="{7767C3B6-A4EC-466C-9C2B-FA76D741CD09}">
      <dgm:prSet/>
      <dgm:spPr/>
      <dgm:t>
        <a:bodyPr/>
        <a:lstStyle/>
        <a:p>
          <a:endParaRPr lang="en-US" sz="1600"/>
        </a:p>
      </dgm:t>
    </dgm:pt>
    <dgm:pt modelId="{254DB878-A60B-47D1-802B-A030B3F73C8B}">
      <dgm:prSet phldrT="[Text]" custT="1"/>
      <dgm:spPr/>
      <dgm:t>
        <a:bodyPr/>
        <a:lstStyle/>
        <a:p>
          <a:r>
            <a:rPr lang="en-US" sz="1600" b="0" i="1" dirty="0" err="1"/>
            <a:t>Hiệu</a:t>
          </a:r>
          <a:r>
            <a:rPr lang="en-US" sz="1600" b="0" i="1" dirty="0"/>
            <a:t> </a:t>
          </a:r>
          <a:r>
            <a:rPr lang="en-US" sz="1600" b="0" i="1" dirty="0" err="1"/>
            <a:t>suất</a:t>
          </a:r>
          <a:r>
            <a:rPr lang="en-US" sz="1600" b="0" i="1" dirty="0"/>
            <a:t>, </a:t>
          </a:r>
          <a:r>
            <a:rPr lang="en-US" sz="1600" b="0" i="1" dirty="0" err="1"/>
            <a:t>đồng</a:t>
          </a:r>
          <a:r>
            <a:rPr lang="en-US" sz="1600" b="0" i="1" dirty="0"/>
            <a:t> </a:t>
          </a:r>
          <a:r>
            <a:rPr lang="en-US" sz="1600" b="0" i="1" dirty="0" err="1"/>
            <a:t>quy</a:t>
          </a:r>
          <a:endParaRPr lang="en-US" sz="1600" dirty="0"/>
        </a:p>
      </dgm:t>
    </dgm:pt>
    <dgm:pt modelId="{CC3EF387-1D8D-48EF-88B4-E0493F1FBD29}" type="parTrans" cxnId="{6B6CF31B-9377-47EC-924C-E837E8826AC3}">
      <dgm:prSet/>
      <dgm:spPr/>
      <dgm:t>
        <a:bodyPr/>
        <a:lstStyle/>
        <a:p>
          <a:endParaRPr lang="en-US" sz="1600"/>
        </a:p>
      </dgm:t>
    </dgm:pt>
    <dgm:pt modelId="{FDD49C42-888B-4ACB-BF09-9B77575394C3}" type="sibTrans" cxnId="{6B6CF31B-9377-47EC-924C-E837E8826AC3}">
      <dgm:prSet/>
      <dgm:spPr/>
      <dgm:t>
        <a:bodyPr/>
        <a:lstStyle/>
        <a:p>
          <a:endParaRPr lang="en-US" sz="1600"/>
        </a:p>
      </dgm:t>
    </dgm:pt>
    <dgm:pt modelId="{072999EA-C542-43E6-8EDE-67AE18E1102E}">
      <dgm:prSet phldrT="[Text]" custT="1"/>
      <dgm:spPr/>
      <dgm:t>
        <a:bodyPr/>
        <a:lstStyle/>
        <a:p>
          <a:r>
            <a:rPr lang="en-US" sz="1600" b="0" i="1" dirty="0" err="1"/>
            <a:t>Chức</a:t>
          </a:r>
          <a:r>
            <a:rPr lang="en-US" sz="1600" b="0" i="1" dirty="0"/>
            <a:t> </a:t>
          </a:r>
          <a:r>
            <a:rPr lang="en-US" sz="1600" b="0" i="1" dirty="0" err="1"/>
            <a:t>năng</a:t>
          </a:r>
          <a:r>
            <a:rPr lang="en-US" sz="1600" b="0" i="1" dirty="0"/>
            <a:t> </a:t>
          </a:r>
          <a:r>
            <a:rPr lang="en-US" sz="1600" b="0" i="1" dirty="0" err="1"/>
            <a:t>bảo</a:t>
          </a:r>
          <a:r>
            <a:rPr lang="en-US" sz="1600" b="0" i="1" dirty="0"/>
            <a:t> </a:t>
          </a:r>
          <a:r>
            <a:rPr lang="en-US" sz="1600" b="0" i="1" dirty="0" err="1"/>
            <a:t>mật</a:t>
          </a:r>
          <a:endParaRPr lang="en-US" sz="1600" dirty="0"/>
        </a:p>
      </dgm:t>
    </dgm:pt>
    <dgm:pt modelId="{3A3C6D0C-1130-4539-A559-519EB0F9FAFE}" type="parTrans" cxnId="{284D9644-D306-469D-860C-39658C1395A1}">
      <dgm:prSet/>
      <dgm:spPr/>
      <dgm:t>
        <a:bodyPr/>
        <a:lstStyle/>
        <a:p>
          <a:endParaRPr lang="en-US" sz="1600"/>
        </a:p>
      </dgm:t>
    </dgm:pt>
    <dgm:pt modelId="{DFD48E1E-7347-4DF0-97AC-8CC38AB6283F}" type="sibTrans" cxnId="{284D9644-D306-469D-860C-39658C1395A1}">
      <dgm:prSet/>
      <dgm:spPr/>
      <dgm:t>
        <a:bodyPr/>
        <a:lstStyle/>
        <a:p>
          <a:endParaRPr lang="en-US" sz="1600"/>
        </a:p>
      </dgm:t>
    </dgm:pt>
    <dgm:pt modelId="{B4B0BC12-CE69-4E09-8FC4-8262C7E2C928}">
      <dgm:prSet phldrT="[Text]" custT="1"/>
      <dgm:spPr/>
      <dgm:t>
        <a:bodyPr/>
        <a:lstStyle/>
        <a:p>
          <a:r>
            <a:rPr lang="en-US" sz="1600" b="0" i="1" dirty="0" err="1"/>
            <a:t>Khả</a:t>
          </a:r>
          <a:r>
            <a:rPr lang="en-US" sz="1600" b="0" i="1" dirty="0"/>
            <a:t> </a:t>
          </a:r>
          <a:r>
            <a:rPr lang="en-US" sz="1600" b="0" i="1" dirty="0" err="1"/>
            <a:t>năng</a:t>
          </a:r>
          <a:r>
            <a:rPr lang="en-US" sz="1600" b="0" i="1" dirty="0"/>
            <a:t> </a:t>
          </a:r>
          <a:r>
            <a:rPr lang="en-US" sz="1600" b="0" i="1" dirty="0" err="1"/>
            <a:t>mở</a:t>
          </a:r>
          <a:r>
            <a:rPr lang="en-US" sz="1600" b="0" i="1" dirty="0"/>
            <a:t> </a:t>
          </a:r>
          <a:r>
            <a:rPr lang="en-US" sz="1600" b="0" i="1" dirty="0" err="1"/>
            <a:t>rộng</a:t>
          </a:r>
          <a:endParaRPr lang="en-US" sz="1600" dirty="0"/>
        </a:p>
      </dgm:t>
    </dgm:pt>
    <dgm:pt modelId="{099ED4E0-C8EA-4E08-9928-14F0E7D40719}" type="parTrans" cxnId="{F732188B-6E6D-4766-879D-197F499DAAA9}">
      <dgm:prSet/>
      <dgm:spPr/>
      <dgm:t>
        <a:bodyPr/>
        <a:lstStyle/>
        <a:p>
          <a:endParaRPr lang="en-US" sz="1600"/>
        </a:p>
      </dgm:t>
    </dgm:pt>
    <dgm:pt modelId="{CD2A8933-6AA0-4804-B6C6-AF12B5E38187}" type="sibTrans" cxnId="{F732188B-6E6D-4766-879D-197F499DAAA9}">
      <dgm:prSet/>
      <dgm:spPr/>
      <dgm:t>
        <a:bodyPr/>
        <a:lstStyle/>
        <a:p>
          <a:endParaRPr lang="en-US" sz="1600"/>
        </a:p>
      </dgm:t>
    </dgm:pt>
    <dgm:pt modelId="{7FAF6A99-848F-46EE-AF87-3D1647AB389B}">
      <dgm:prSet phldrT="[Text]" custT="1"/>
      <dgm:spPr/>
      <dgm:t>
        <a:bodyPr/>
        <a:lstStyle/>
        <a:p>
          <a:r>
            <a:rPr lang="en-US" sz="1600" b="0" i="1"/>
            <a:t>Tìm kiếm văn bản</a:t>
          </a:r>
          <a:endParaRPr lang="en-US" sz="1600" dirty="0"/>
        </a:p>
      </dgm:t>
    </dgm:pt>
    <dgm:pt modelId="{3C0E4272-949C-47C8-A5A2-5E9A9BA76360}" type="parTrans" cxnId="{3517C1C2-B646-400D-926D-30B436EE0E40}">
      <dgm:prSet/>
      <dgm:spPr/>
      <dgm:t>
        <a:bodyPr/>
        <a:lstStyle/>
        <a:p>
          <a:endParaRPr lang="en-US" sz="1600"/>
        </a:p>
      </dgm:t>
    </dgm:pt>
    <dgm:pt modelId="{72A391AE-9B3F-428C-B53A-5A049A839B09}" type="sibTrans" cxnId="{3517C1C2-B646-400D-926D-30B436EE0E40}">
      <dgm:prSet/>
      <dgm:spPr/>
      <dgm:t>
        <a:bodyPr/>
        <a:lstStyle/>
        <a:p>
          <a:endParaRPr lang="en-US" sz="1600"/>
        </a:p>
      </dgm:t>
    </dgm:pt>
    <dgm:pt modelId="{9D94FCC2-79D4-47FE-9A20-633717FDFA13}">
      <dgm:prSet phldrT="[Text]" custT="1"/>
      <dgm:spPr/>
      <dgm:t>
        <a:bodyPr/>
        <a:lstStyle/>
        <a:p>
          <a:r>
            <a:rPr lang="en-US" sz="1600" b="0" i="1" dirty="0"/>
            <a:t>Q</a:t>
          </a:r>
          <a:r>
            <a:rPr lang="vi-VN" sz="1600" b="0" i="1" dirty="0"/>
            <a:t>uản lý </a:t>
          </a:r>
          <a:r>
            <a:rPr lang="en-US" sz="1600" b="0" i="1" dirty="0" err="1"/>
            <a:t>nhiều</a:t>
          </a:r>
          <a:r>
            <a:rPr lang="en-US" sz="1600" b="0" i="1" dirty="0"/>
            <a:t> </a:t>
          </a:r>
          <a:r>
            <a:rPr lang="vi-VN" sz="1600" b="0" i="1" dirty="0"/>
            <a:t>người dùng cùng lúc</a:t>
          </a:r>
          <a:endParaRPr lang="en-US" sz="1600" i="1" dirty="0"/>
        </a:p>
      </dgm:t>
    </dgm:pt>
    <dgm:pt modelId="{D2957A1F-E705-4B46-8CA2-7F1B1EDD3CDC}" type="parTrans" cxnId="{D27C81EB-B269-4845-AF58-32357122A8EB}">
      <dgm:prSet/>
      <dgm:spPr/>
      <dgm:t>
        <a:bodyPr/>
        <a:lstStyle/>
        <a:p>
          <a:endParaRPr lang="en-US" sz="1600"/>
        </a:p>
      </dgm:t>
    </dgm:pt>
    <dgm:pt modelId="{CD452B02-0A55-4B2E-99AF-1D8739F44A9A}" type="sibTrans" cxnId="{D27C81EB-B269-4845-AF58-32357122A8EB}">
      <dgm:prSet/>
      <dgm:spPr/>
      <dgm:t>
        <a:bodyPr/>
        <a:lstStyle/>
        <a:p>
          <a:endParaRPr lang="en-US" sz="1600"/>
        </a:p>
      </dgm:t>
    </dgm:pt>
    <dgm:pt modelId="{51444096-91AB-4001-931D-FF41CE70796F}" type="pres">
      <dgm:prSet presAssocID="{1ABDCA0A-E421-4860-A55C-FEF79D71469E}" presName="diagram" presStyleCnt="0">
        <dgm:presLayoutVars>
          <dgm:dir/>
          <dgm:resizeHandles val="exact"/>
        </dgm:presLayoutVars>
      </dgm:prSet>
      <dgm:spPr/>
    </dgm:pt>
    <dgm:pt modelId="{264D1B3E-B5A1-43EB-B756-69C30C2D9710}" type="pres">
      <dgm:prSet presAssocID="{E10E7F15-EDC7-4D66-94B3-CD0DBC3A7A1A}" presName="node" presStyleLbl="node1" presStyleIdx="0" presStyleCnt="7">
        <dgm:presLayoutVars>
          <dgm:bulletEnabled val="1"/>
        </dgm:presLayoutVars>
      </dgm:prSet>
      <dgm:spPr/>
    </dgm:pt>
    <dgm:pt modelId="{94245019-DFDD-40FD-8865-4764B4F2B259}" type="pres">
      <dgm:prSet presAssocID="{85E1E91A-1E02-4782-80DE-2D118E67D8AF}" presName="sibTrans" presStyleCnt="0"/>
      <dgm:spPr/>
    </dgm:pt>
    <dgm:pt modelId="{89B8F367-D72B-43BC-BB20-0EA351C28801}" type="pres">
      <dgm:prSet presAssocID="{67246065-7557-475C-B89A-3A939C8B014F}" presName="node" presStyleLbl="node1" presStyleIdx="1" presStyleCnt="7">
        <dgm:presLayoutVars>
          <dgm:bulletEnabled val="1"/>
        </dgm:presLayoutVars>
      </dgm:prSet>
      <dgm:spPr/>
    </dgm:pt>
    <dgm:pt modelId="{952EB9BB-264D-4FE0-9A0C-5C89B2FA842F}" type="pres">
      <dgm:prSet presAssocID="{197CCCB9-FA86-41C1-AC04-28580E0F7090}" presName="sibTrans" presStyleCnt="0"/>
      <dgm:spPr/>
    </dgm:pt>
    <dgm:pt modelId="{802852C5-9B5B-4639-87C5-0B85865D4523}" type="pres">
      <dgm:prSet presAssocID="{254DB878-A60B-47D1-802B-A030B3F73C8B}" presName="node" presStyleLbl="node1" presStyleIdx="2" presStyleCnt="7">
        <dgm:presLayoutVars>
          <dgm:bulletEnabled val="1"/>
        </dgm:presLayoutVars>
      </dgm:prSet>
      <dgm:spPr/>
    </dgm:pt>
    <dgm:pt modelId="{6BBDEC11-CD51-4545-BCA5-1801A2A5514C}" type="pres">
      <dgm:prSet presAssocID="{FDD49C42-888B-4ACB-BF09-9B77575394C3}" presName="sibTrans" presStyleCnt="0"/>
      <dgm:spPr/>
    </dgm:pt>
    <dgm:pt modelId="{F77BD82F-7DFE-4F3F-8FD8-7DB4BBCB46FA}" type="pres">
      <dgm:prSet presAssocID="{072999EA-C542-43E6-8EDE-67AE18E1102E}" presName="node" presStyleLbl="node1" presStyleIdx="3" presStyleCnt="7">
        <dgm:presLayoutVars>
          <dgm:bulletEnabled val="1"/>
        </dgm:presLayoutVars>
      </dgm:prSet>
      <dgm:spPr/>
    </dgm:pt>
    <dgm:pt modelId="{87391A0A-2C5A-4DF5-851E-C948F2A45A10}" type="pres">
      <dgm:prSet presAssocID="{DFD48E1E-7347-4DF0-97AC-8CC38AB6283F}" presName="sibTrans" presStyleCnt="0"/>
      <dgm:spPr/>
    </dgm:pt>
    <dgm:pt modelId="{FD1461B5-1509-4448-8CF5-8CA17DB49889}" type="pres">
      <dgm:prSet presAssocID="{B4B0BC12-CE69-4E09-8FC4-8262C7E2C928}" presName="node" presStyleLbl="node1" presStyleIdx="4" presStyleCnt="7">
        <dgm:presLayoutVars>
          <dgm:bulletEnabled val="1"/>
        </dgm:presLayoutVars>
      </dgm:prSet>
      <dgm:spPr/>
    </dgm:pt>
    <dgm:pt modelId="{03B53516-AD38-4D63-988A-2E5584FBFAA5}" type="pres">
      <dgm:prSet presAssocID="{CD2A8933-6AA0-4804-B6C6-AF12B5E38187}" presName="sibTrans" presStyleCnt="0"/>
      <dgm:spPr/>
    </dgm:pt>
    <dgm:pt modelId="{4277FEDB-CBEA-4ADB-8287-68FCB71F5A95}" type="pres">
      <dgm:prSet presAssocID="{7FAF6A99-848F-46EE-AF87-3D1647AB389B}" presName="node" presStyleLbl="node1" presStyleIdx="5" presStyleCnt="7">
        <dgm:presLayoutVars>
          <dgm:bulletEnabled val="1"/>
        </dgm:presLayoutVars>
      </dgm:prSet>
      <dgm:spPr/>
    </dgm:pt>
    <dgm:pt modelId="{3E47DA18-6669-4F44-BB4C-9D36392475DB}" type="pres">
      <dgm:prSet presAssocID="{72A391AE-9B3F-428C-B53A-5A049A839B09}" presName="sibTrans" presStyleCnt="0"/>
      <dgm:spPr/>
    </dgm:pt>
    <dgm:pt modelId="{EE0C3363-DAE0-467B-9CF8-D099A8CD2C9C}" type="pres">
      <dgm:prSet presAssocID="{9D94FCC2-79D4-47FE-9A20-633717FDFA13}" presName="node" presStyleLbl="node1" presStyleIdx="6" presStyleCnt="7">
        <dgm:presLayoutVars>
          <dgm:bulletEnabled val="1"/>
        </dgm:presLayoutVars>
      </dgm:prSet>
      <dgm:spPr/>
    </dgm:pt>
  </dgm:ptLst>
  <dgm:cxnLst>
    <dgm:cxn modelId="{5958C017-B032-454D-A76F-C96361EF50A0}" type="presOf" srcId="{072999EA-C542-43E6-8EDE-67AE18E1102E}" destId="{F77BD82F-7DFE-4F3F-8FD8-7DB4BBCB46FA}" srcOrd="0" destOrd="0" presId="urn:microsoft.com/office/officeart/2005/8/layout/default"/>
    <dgm:cxn modelId="{6B6CF31B-9377-47EC-924C-E837E8826AC3}" srcId="{1ABDCA0A-E421-4860-A55C-FEF79D71469E}" destId="{254DB878-A60B-47D1-802B-A030B3F73C8B}" srcOrd="2" destOrd="0" parTransId="{CC3EF387-1D8D-48EF-88B4-E0493F1FBD29}" sibTransId="{FDD49C42-888B-4ACB-BF09-9B77575394C3}"/>
    <dgm:cxn modelId="{5245F91F-0575-43E4-94B0-ED0BADACCC33}" type="presOf" srcId="{9D94FCC2-79D4-47FE-9A20-633717FDFA13}" destId="{EE0C3363-DAE0-467B-9CF8-D099A8CD2C9C}" srcOrd="0" destOrd="0" presId="urn:microsoft.com/office/officeart/2005/8/layout/default"/>
    <dgm:cxn modelId="{AEC8A75B-FB17-4AC5-98DF-77E87C47C781}" type="presOf" srcId="{7FAF6A99-848F-46EE-AF87-3D1647AB389B}" destId="{4277FEDB-CBEA-4ADB-8287-68FCB71F5A95}" srcOrd="0" destOrd="0" presId="urn:microsoft.com/office/officeart/2005/8/layout/default"/>
    <dgm:cxn modelId="{284D9644-D306-469D-860C-39658C1395A1}" srcId="{1ABDCA0A-E421-4860-A55C-FEF79D71469E}" destId="{072999EA-C542-43E6-8EDE-67AE18E1102E}" srcOrd="3" destOrd="0" parTransId="{3A3C6D0C-1130-4539-A559-519EB0F9FAFE}" sibTransId="{DFD48E1E-7347-4DF0-97AC-8CC38AB6283F}"/>
    <dgm:cxn modelId="{B906BE64-8C4B-4855-AD91-CE1FCD710C85}" type="presOf" srcId="{1ABDCA0A-E421-4860-A55C-FEF79D71469E}" destId="{51444096-91AB-4001-931D-FF41CE70796F}" srcOrd="0" destOrd="0" presId="urn:microsoft.com/office/officeart/2005/8/layout/default"/>
    <dgm:cxn modelId="{2267AD6A-EC0E-4B69-BC6D-B2BAA08C4AAB}" type="presOf" srcId="{67246065-7557-475C-B89A-3A939C8B014F}" destId="{89B8F367-D72B-43BC-BB20-0EA351C28801}" srcOrd="0" destOrd="0" presId="urn:microsoft.com/office/officeart/2005/8/layout/default"/>
    <dgm:cxn modelId="{F5A6286C-9F74-4B5C-80F2-A4437B592B19}" type="presOf" srcId="{E10E7F15-EDC7-4D66-94B3-CD0DBC3A7A1A}" destId="{264D1B3E-B5A1-43EB-B756-69C30C2D9710}" srcOrd="0" destOrd="0" presId="urn:microsoft.com/office/officeart/2005/8/layout/default"/>
    <dgm:cxn modelId="{AAFFC36E-A0DB-45E9-95A4-1D972D27905F}" type="presOf" srcId="{B4B0BC12-CE69-4E09-8FC4-8262C7E2C928}" destId="{FD1461B5-1509-4448-8CF5-8CA17DB49889}" srcOrd="0" destOrd="0" presId="urn:microsoft.com/office/officeart/2005/8/layout/default"/>
    <dgm:cxn modelId="{9361EF4F-A4AB-4DAF-AF8F-11A1FF0AB767}" type="presOf" srcId="{254DB878-A60B-47D1-802B-A030B3F73C8B}" destId="{802852C5-9B5B-4639-87C5-0B85865D4523}" srcOrd="0" destOrd="0" presId="urn:microsoft.com/office/officeart/2005/8/layout/default"/>
    <dgm:cxn modelId="{F732188B-6E6D-4766-879D-197F499DAAA9}" srcId="{1ABDCA0A-E421-4860-A55C-FEF79D71469E}" destId="{B4B0BC12-CE69-4E09-8FC4-8262C7E2C928}" srcOrd="4" destOrd="0" parTransId="{099ED4E0-C8EA-4E08-9928-14F0E7D40719}" sibTransId="{CD2A8933-6AA0-4804-B6C6-AF12B5E38187}"/>
    <dgm:cxn modelId="{3B7B2292-2263-41E3-A611-71D9C3E74497}" srcId="{1ABDCA0A-E421-4860-A55C-FEF79D71469E}" destId="{E10E7F15-EDC7-4D66-94B3-CD0DBC3A7A1A}" srcOrd="0" destOrd="0" parTransId="{1DF96744-2767-4457-8D31-A63678EFC796}" sibTransId="{85E1E91A-1E02-4782-80DE-2D118E67D8AF}"/>
    <dgm:cxn modelId="{7767C3B6-A4EC-466C-9C2B-FA76D741CD09}" srcId="{1ABDCA0A-E421-4860-A55C-FEF79D71469E}" destId="{67246065-7557-475C-B89A-3A939C8B014F}" srcOrd="1" destOrd="0" parTransId="{E7203DE0-028B-4DC8-8AFE-21385C97F08E}" sibTransId="{197CCCB9-FA86-41C1-AC04-28580E0F7090}"/>
    <dgm:cxn modelId="{3517C1C2-B646-400D-926D-30B436EE0E40}" srcId="{1ABDCA0A-E421-4860-A55C-FEF79D71469E}" destId="{7FAF6A99-848F-46EE-AF87-3D1647AB389B}" srcOrd="5" destOrd="0" parTransId="{3C0E4272-949C-47C8-A5A2-5E9A9BA76360}" sibTransId="{72A391AE-9B3F-428C-B53A-5A049A839B09}"/>
    <dgm:cxn modelId="{D27C81EB-B269-4845-AF58-32357122A8EB}" srcId="{1ABDCA0A-E421-4860-A55C-FEF79D71469E}" destId="{9D94FCC2-79D4-47FE-9A20-633717FDFA13}" srcOrd="6" destOrd="0" parTransId="{D2957A1F-E705-4B46-8CA2-7F1B1EDD3CDC}" sibTransId="{CD452B02-0A55-4B2E-99AF-1D8739F44A9A}"/>
    <dgm:cxn modelId="{EA328EED-018C-4792-820A-7EF469D563E9}" type="presParOf" srcId="{51444096-91AB-4001-931D-FF41CE70796F}" destId="{264D1B3E-B5A1-43EB-B756-69C30C2D9710}" srcOrd="0" destOrd="0" presId="urn:microsoft.com/office/officeart/2005/8/layout/default"/>
    <dgm:cxn modelId="{504B8010-0111-4BAD-AFB6-BD1B1168CE24}" type="presParOf" srcId="{51444096-91AB-4001-931D-FF41CE70796F}" destId="{94245019-DFDD-40FD-8865-4764B4F2B259}" srcOrd="1" destOrd="0" presId="urn:microsoft.com/office/officeart/2005/8/layout/default"/>
    <dgm:cxn modelId="{4D7AB776-68CA-4631-813C-CCE90A211865}" type="presParOf" srcId="{51444096-91AB-4001-931D-FF41CE70796F}" destId="{89B8F367-D72B-43BC-BB20-0EA351C28801}" srcOrd="2" destOrd="0" presId="urn:microsoft.com/office/officeart/2005/8/layout/default"/>
    <dgm:cxn modelId="{B625EECC-1AA4-476B-B358-3E35DFE08F11}" type="presParOf" srcId="{51444096-91AB-4001-931D-FF41CE70796F}" destId="{952EB9BB-264D-4FE0-9A0C-5C89B2FA842F}" srcOrd="3" destOrd="0" presId="urn:microsoft.com/office/officeart/2005/8/layout/default"/>
    <dgm:cxn modelId="{DC511465-ECC4-43D8-9284-AE2013D3F2FB}" type="presParOf" srcId="{51444096-91AB-4001-931D-FF41CE70796F}" destId="{802852C5-9B5B-4639-87C5-0B85865D4523}" srcOrd="4" destOrd="0" presId="urn:microsoft.com/office/officeart/2005/8/layout/default"/>
    <dgm:cxn modelId="{7DDCF775-AE8C-4071-9BB9-D0787AC73615}" type="presParOf" srcId="{51444096-91AB-4001-931D-FF41CE70796F}" destId="{6BBDEC11-CD51-4545-BCA5-1801A2A5514C}" srcOrd="5" destOrd="0" presId="urn:microsoft.com/office/officeart/2005/8/layout/default"/>
    <dgm:cxn modelId="{0DD07FF4-DB3F-4091-A11E-AFF502BFF733}" type="presParOf" srcId="{51444096-91AB-4001-931D-FF41CE70796F}" destId="{F77BD82F-7DFE-4F3F-8FD8-7DB4BBCB46FA}" srcOrd="6" destOrd="0" presId="urn:microsoft.com/office/officeart/2005/8/layout/default"/>
    <dgm:cxn modelId="{1E045B86-A47F-4833-B054-1AB42A5B0E87}" type="presParOf" srcId="{51444096-91AB-4001-931D-FF41CE70796F}" destId="{87391A0A-2C5A-4DF5-851E-C948F2A45A10}" srcOrd="7" destOrd="0" presId="urn:microsoft.com/office/officeart/2005/8/layout/default"/>
    <dgm:cxn modelId="{22F5ACBB-2970-495E-B307-58178AACA429}" type="presParOf" srcId="{51444096-91AB-4001-931D-FF41CE70796F}" destId="{FD1461B5-1509-4448-8CF5-8CA17DB49889}" srcOrd="8" destOrd="0" presId="urn:microsoft.com/office/officeart/2005/8/layout/default"/>
    <dgm:cxn modelId="{C01DC248-9D07-4AFB-95D4-02A617309696}" type="presParOf" srcId="{51444096-91AB-4001-931D-FF41CE70796F}" destId="{03B53516-AD38-4D63-988A-2E5584FBFAA5}" srcOrd="9" destOrd="0" presId="urn:microsoft.com/office/officeart/2005/8/layout/default"/>
    <dgm:cxn modelId="{D4D21EEA-47DA-48E4-83C3-7142FA2BBFFD}" type="presParOf" srcId="{51444096-91AB-4001-931D-FF41CE70796F}" destId="{4277FEDB-CBEA-4ADB-8287-68FCB71F5A95}" srcOrd="10" destOrd="0" presId="urn:microsoft.com/office/officeart/2005/8/layout/default"/>
    <dgm:cxn modelId="{C5A5353D-9F91-4281-9442-248EC5C289F4}" type="presParOf" srcId="{51444096-91AB-4001-931D-FF41CE70796F}" destId="{3E47DA18-6669-4F44-BB4C-9D36392475DB}" srcOrd="11" destOrd="0" presId="urn:microsoft.com/office/officeart/2005/8/layout/default"/>
    <dgm:cxn modelId="{38279D8A-D1FB-482C-A35A-9BA242686A63}" type="presParOf" srcId="{51444096-91AB-4001-931D-FF41CE70796F}" destId="{EE0C3363-DAE0-467B-9CF8-D099A8CD2C9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1199C0-C09A-4DFF-8E73-8CD9535B8830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7C708-3991-41BA-A33E-C4B224BC63D8}">
      <dgm:prSet phldrT="[Text]"/>
      <dgm:spPr/>
      <dgm:t>
        <a:bodyPr/>
        <a:lstStyle/>
        <a:p>
          <a:r>
            <a:rPr lang="en-US" b="0" i="1" dirty="0" err="1"/>
            <a:t>Framword</a:t>
          </a:r>
          <a:r>
            <a:rPr lang="en-US" b="0" i="1" dirty="0"/>
            <a:t> </a:t>
          </a:r>
          <a:r>
            <a:rPr lang="en-US" b="0" i="1" dirty="0" err="1"/>
            <a:t>tích</a:t>
          </a:r>
          <a:r>
            <a:rPr lang="en-US" b="0" i="1" dirty="0"/>
            <a:t> </a:t>
          </a:r>
          <a:r>
            <a:rPr lang="en-US" b="0" i="1" dirty="0" err="1"/>
            <a:t>hợp</a:t>
          </a:r>
          <a:endParaRPr lang="en-US" dirty="0"/>
        </a:p>
      </dgm:t>
    </dgm:pt>
    <dgm:pt modelId="{06FD6236-0E04-4510-9958-78F88442459B}" type="parTrans" cxnId="{2A916F73-3072-4216-A782-38028DBD6912}">
      <dgm:prSet/>
      <dgm:spPr/>
      <dgm:t>
        <a:bodyPr/>
        <a:lstStyle/>
        <a:p>
          <a:endParaRPr lang="en-US"/>
        </a:p>
      </dgm:t>
    </dgm:pt>
    <dgm:pt modelId="{38F3322A-6358-46BA-BDEE-EF4637FEFEC5}" type="sibTrans" cxnId="{2A916F73-3072-4216-A782-38028DBD6912}">
      <dgm:prSet/>
      <dgm:spPr/>
      <dgm:t>
        <a:bodyPr/>
        <a:lstStyle/>
        <a:p>
          <a:endParaRPr lang="en-US"/>
        </a:p>
      </dgm:t>
    </dgm:pt>
    <dgm:pt modelId="{42C10321-3E94-4137-9F91-2275A4D49A14}">
      <dgm:prSet phldrT="[Text]" custT="1"/>
      <dgm:spPr/>
      <dgm:t>
        <a:bodyPr/>
        <a:lstStyle/>
        <a:p>
          <a:r>
            <a:rPr lang="en-US" sz="1600" b="0" i="0" dirty="0"/>
            <a:t>Gatsby CMS</a:t>
          </a:r>
          <a:endParaRPr lang="en-US" sz="1600" dirty="0"/>
        </a:p>
      </dgm:t>
    </dgm:pt>
    <dgm:pt modelId="{7AD3601B-B024-473A-A687-A82DE2CE6B0D}" type="parTrans" cxnId="{37A9447E-087C-44FE-B592-7764A88C96BC}">
      <dgm:prSet/>
      <dgm:spPr/>
      <dgm:t>
        <a:bodyPr/>
        <a:lstStyle/>
        <a:p>
          <a:endParaRPr lang="en-US"/>
        </a:p>
      </dgm:t>
    </dgm:pt>
    <dgm:pt modelId="{3F335CB2-28CA-4E03-8CAC-011F44820EA2}" type="sibTrans" cxnId="{37A9447E-087C-44FE-B592-7764A88C96BC}">
      <dgm:prSet/>
      <dgm:spPr/>
      <dgm:t>
        <a:bodyPr/>
        <a:lstStyle/>
        <a:p>
          <a:endParaRPr lang="en-US"/>
        </a:p>
      </dgm:t>
    </dgm:pt>
    <dgm:pt modelId="{CAE49FB9-116D-48C6-9C7E-B0EC959C23A7}">
      <dgm:prSet phldrT="[Text]" custT="1"/>
      <dgm:spPr/>
      <dgm:t>
        <a:bodyPr/>
        <a:lstStyle/>
        <a:p>
          <a:r>
            <a:rPr lang="en-US" sz="1600" b="0" i="0"/>
            <a:t>Next.js CMS</a:t>
          </a:r>
          <a:endParaRPr lang="en-US" sz="1600" dirty="0"/>
        </a:p>
      </dgm:t>
    </dgm:pt>
    <dgm:pt modelId="{438E0FA9-7115-4E49-ABF5-8F611A9785F2}" type="parTrans" cxnId="{61AB1030-461E-4C85-8F84-99987FDABE2A}">
      <dgm:prSet/>
      <dgm:spPr/>
      <dgm:t>
        <a:bodyPr/>
        <a:lstStyle/>
        <a:p>
          <a:endParaRPr lang="en-US"/>
        </a:p>
      </dgm:t>
    </dgm:pt>
    <dgm:pt modelId="{7A61E368-5FDA-48D8-A6EF-A1D66C2F5B42}" type="sibTrans" cxnId="{61AB1030-461E-4C85-8F84-99987FDABE2A}">
      <dgm:prSet/>
      <dgm:spPr/>
      <dgm:t>
        <a:bodyPr/>
        <a:lstStyle/>
        <a:p>
          <a:endParaRPr lang="en-US"/>
        </a:p>
      </dgm:t>
    </dgm:pt>
    <dgm:pt modelId="{A3AA6DA3-2CAF-42E9-82E4-885B7AC4DAAA}">
      <dgm:prSet phldrT="[Text]" custT="1"/>
      <dgm:spPr/>
      <dgm:t>
        <a:bodyPr/>
        <a:lstStyle/>
        <a:p>
          <a:r>
            <a:rPr lang="en-US" sz="1600" b="0" i="0"/>
            <a:t>Vue.js CMS</a:t>
          </a:r>
          <a:endParaRPr lang="en-US" sz="1600" dirty="0"/>
        </a:p>
      </dgm:t>
    </dgm:pt>
    <dgm:pt modelId="{2C10949C-358C-420C-98D0-49301D044E0F}" type="parTrans" cxnId="{04E6AC53-E10C-4767-A268-882ED6FE91F3}">
      <dgm:prSet/>
      <dgm:spPr/>
      <dgm:t>
        <a:bodyPr/>
        <a:lstStyle/>
        <a:p>
          <a:endParaRPr lang="en-US"/>
        </a:p>
      </dgm:t>
    </dgm:pt>
    <dgm:pt modelId="{3915A3ED-A664-42CA-A414-4BE8A9F39BC3}" type="sibTrans" cxnId="{04E6AC53-E10C-4767-A268-882ED6FE91F3}">
      <dgm:prSet/>
      <dgm:spPr/>
      <dgm:t>
        <a:bodyPr/>
        <a:lstStyle/>
        <a:p>
          <a:endParaRPr lang="en-US"/>
        </a:p>
      </dgm:t>
    </dgm:pt>
    <dgm:pt modelId="{C40FA028-725B-4AE6-BFC6-30F804B604D2}">
      <dgm:prSet custT="1"/>
      <dgm:spPr/>
      <dgm:t>
        <a:bodyPr/>
        <a:lstStyle/>
        <a:p>
          <a:r>
            <a:rPr lang="en-US" sz="1600" b="0" i="0"/>
            <a:t>React CMS</a:t>
          </a:r>
          <a:endParaRPr lang="en-US" sz="1600" dirty="0"/>
        </a:p>
      </dgm:t>
    </dgm:pt>
    <dgm:pt modelId="{2A75A8B0-C87F-4C3D-8968-327AA7C23087}" type="parTrans" cxnId="{9A636AEB-CD7C-4EA2-BF20-20946911E968}">
      <dgm:prSet/>
      <dgm:spPr/>
      <dgm:t>
        <a:bodyPr/>
        <a:lstStyle/>
        <a:p>
          <a:endParaRPr lang="en-US"/>
        </a:p>
      </dgm:t>
    </dgm:pt>
    <dgm:pt modelId="{2D42F811-7FC3-498F-B1A2-21DAC020E30F}" type="sibTrans" cxnId="{9A636AEB-CD7C-4EA2-BF20-20946911E968}">
      <dgm:prSet/>
      <dgm:spPr/>
      <dgm:t>
        <a:bodyPr/>
        <a:lstStyle/>
        <a:p>
          <a:endParaRPr lang="en-US"/>
        </a:p>
      </dgm:t>
    </dgm:pt>
    <dgm:pt modelId="{F03BBF2D-13DA-4D59-87E2-8A58ADB1B78A}">
      <dgm:prSet phldrT="[Text]" custT="1"/>
      <dgm:spPr/>
      <dgm:t>
        <a:bodyPr/>
        <a:lstStyle/>
        <a:p>
          <a:r>
            <a:rPr lang="en-US" sz="1600" b="0" i="0"/>
            <a:t>Nuxt.js CMS</a:t>
          </a:r>
          <a:endParaRPr lang="en-US" sz="1600" dirty="0"/>
        </a:p>
      </dgm:t>
    </dgm:pt>
    <dgm:pt modelId="{3EAEBF03-2E03-400E-8431-903EBF794D2B}" type="parTrans" cxnId="{467272A1-7D08-4EA6-A6C6-3CC37158071E}">
      <dgm:prSet/>
      <dgm:spPr/>
      <dgm:t>
        <a:bodyPr/>
        <a:lstStyle/>
        <a:p>
          <a:endParaRPr lang="en-US"/>
        </a:p>
      </dgm:t>
    </dgm:pt>
    <dgm:pt modelId="{61E17474-B5CD-4BDD-92F5-4BF06D8A27D1}" type="sibTrans" cxnId="{467272A1-7D08-4EA6-A6C6-3CC37158071E}">
      <dgm:prSet/>
      <dgm:spPr/>
      <dgm:t>
        <a:bodyPr/>
        <a:lstStyle/>
        <a:p>
          <a:endParaRPr lang="en-US"/>
        </a:p>
      </dgm:t>
    </dgm:pt>
    <dgm:pt modelId="{82C79CE1-4057-405D-A50F-5AC362057725}">
      <dgm:prSet phldrT="[Text]" custT="1"/>
      <dgm:spPr/>
      <dgm:t>
        <a:bodyPr/>
        <a:lstStyle/>
        <a:p>
          <a:r>
            <a:rPr lang="en-US" sz="1600" b="0" i="0" dirty="0"/>
            <a:t>Angular CMS</a:t>
          </a:r>
          <a:endParaRPr lang="en-US" sz="1600" dirty="0"/>
        </a:p>
      </dgm:t>
    </dgm:pt>
    <dgm:pt modelId="{780F981D-A532-4116-8D3C-06EFEEBC51B6}" type="parTrans" cxnId="{335FC9A3-06C9-4754-B0DF-6A15E0881A64}">
      <dgm:prSet/>
      <dgm:spPr/>
      <dgm:t>
        <a:bodyPr/>
        <a:lstStyle/>
        <a:p>
          <a:endParaRPr lang="en-US"/>
        </a:p>
      </dgm:t>
    </dgm:pt>
    <dgm:pt modelId="{6CDF190E-F5A8-4088-AF06-8EAD5AD37E7A}" type="sibTrans" cxnId="{335FC9A3-06C9-4754-B0DF-6A15E0881A64}">
      <dgm:prSet/>
      <dgm:spPr/>
      <dgm:t>
        <a:bodyPr/>
        <a:lstStyle/>
        <a:p>
          <a:endParaRPr lang="en-US"/>
        </a:p>
      </dgm:t>
    </dgm:pt>
    <dgm:pt modelId="{DCE23442-05DF-415D-9E77-4D10BFE61D89}" type="pres">
      <dgm:prSet presAssocID="{B11199C0-C09A-4DFF-8E73-8CD9535B883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D2B0283-5879-4F19-8989-7AE2B9CAE476}" type="pres">
      <dgm:prSet presAssocID="{ADB7C708-3991-41BA-A33E-C4B224BC63D8}" presName="Parent" presStyleLbl="node0" presStyleIdx="0" presStyleCnt="1">
        <dgm:presLayoutVars>
          <dgm:chMax val="6"/>
          <dgm:chPref val="6"/>
        </dgm:presLayoutVars>
      </dgm:prSet>
      <dgm:spPr/>
    </dgm:pt>
    <dgm:pt modelId="{1DF56514-EEB3-4D47-BADD-B090436684D1}" type="pres">
      <dgm:prSet presAssocID="{42C10321-3E94-4137-9F91-2275A4D49A14}" presName="Accent1" presStyleCnt="0"/>
      <dgm:spPr/>
    </dgm:pt>
    <dgm:pt modelId="{EA1BEE30-2196-4DDF-A05B-6BF47DEA127D}" type="pres">
      <dgm:prSet presAssocID="{42C10321-3E94-4137-9F91-2275A4D49A14}" presName="Accent" presStyleLbl="bgShp" presStyleIdx="0" presStyleCnt="6"/>
      <dgm:spPr/>
    </dgm:pt>
    <dgm:pt modelId="{DF1D930F-D5F7-491E-A682-B79899B73F53}" type="pres">
      <dgm:prSet presAssocID="{42C10321-3E94-4137-9F91-2275A4D49A14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F004ABB-8571-4701-A0F4-2840D43B114E}" type="pres">
      <dgm:prSet presAssocID="{C40FA028-725B-4AE6-BFC6-30F804B604D2}" presName="Accent2" presStyleCnt="0"/>
      <dgm:spPr/>
    </dgm:pt>
    <dgm:pt modelId="{36853E1E-7E96-4408-89CB-27463C3CE9A2}" type="pres">
      <dgm:prSet presAssocID="{C40FA028-725B-4AE6-BFC6-30F804B604D2}" presName="Accent" presStyleLbl="bgShp" presStyleIdx="1" presStyleCnt="6"/>
      <dgm:spPr/>
    </dgm:pt>
    <dgm:pt modelId="{90759C71-BDF0-48D5-93E8-B1125ABFAD9D}" type="pres">
      <dgm:prSet presAssocID="{C40FA028-725B-4AE6-BFC6-30F804B604D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AA1D38D-3F05-4C09-A54F-D87B5FD33ECA}" type="pres">
      <dgm:prSet presAssocID="{CAE49FB9-116D-48C6-9C7E-B0EC959C23A7}" presName="Accent3" presStyleCnt="0"/>
      <dgm:spPr/>
    </dgm:pt>
    <dgm:pt modelId="{6A637C33-2C9F-4AA4-AE60-ECF653646252}" type="pres">
      <dgm:prSet presAssocID="{CAE49FB9-116D-48C6-9C7E-B0EC959C23A7}" presName="Accent" presStyleLbl="bgShp" presStyleIdx="2" presStyleCnt="6"/>
      <dgm:spPr/>
    </dgm:pt>
    <dgm:pt modelId="{E6C9EF42-436D-413A-AFEB-75D34E28DB43}" type="pres">
      <dgm:prSet presAssocID="{CAE49FB9-116D-48C6-9C7E-B0EC959C23A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B904253-520F-4FFD-A23A-52302C10097B}" type="pres">
      <dgm:prSet presAssocID="{A3AA6DA3-2CAF-42E9-82E4-885B7AC4DAAA}" presName="Accent4" presStyleCnt="0"/>
      <dgm:spPr/>
    </dgm:pt>
    <dgm:pt modelId="{25003B14-A635-4EC2-9196-4E6D85B091D4}" type="pres">
      <dgm:prSet presAssocID="{A3AA6DA3-2CAF-42E9-82E4-885B7AC4DAAA}" presName="Accent" presStyleLbl="bgShp" presStyleIdx="3" presStyleCnt="6"/>
      <dgm:spPr/>
    </dgm:pt>
    <dgm:pt modelId="{28E1BD1F-2447-45ED-8851-0A9F712C073F}" type="pres">
      <dgm:prSet presAssocID="{A3AA6DA3-2CAF-42E9-82E4-885B7AC4DAA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E09ED72-3116-48FD-BFAB-7A6A280F01E6}" type="pres">
      <dgm:prSet presAssocID="{F03BBF2D-13DA-4D59-87E2-8A58ADB1B78A}" presName="Accent5" presStyleCnt="0"/>
      <dgm:spPr/>
    </dgm:pt>
    <dgm:pt modelId="{A03AE8A4-4F82-4DDA-9CCA-BE6F49E800C7}" type="pres">
      <dgm:prSet presAssocID="{F03BBF2D-13DA-4D59-87E2-8A58ADB1B78A}" presName="Accent" presStyleLbl="bgShp" presStyleIdx="4" presStyleCnt="6"/>
      <dgm:spPr/>
    </dgm:pt>
    <dgm:pt modelId="{CCEE4551-5AC0-48F1-A52A-BAAC52088F0C}" type="pres">
      <dgm:prSet presAssocID="{F03BBF2D-13DA-4D59-87E2-8A58ADB1B78A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CEDBB15-C4D6-4D69-B599-8CA247C51200}" type="pres">
      <dgm:prSet presAssocID="{82C79CE1-4057-405D-A50F-5AC362057725}" presName="Accent6" presStyleCnt="0"/>
      <dgm:spPr/>
    </dgm:pt>
    <dgm:pt modelId="{D47444A4-D286-48E9-BFA7-B55FD551CBA7}" type="pres">
      <dgm:prSet presAssocID="{82C79CE1-4057-405D-A50F-5AC362057725}" presName="Accent" presStyleLbl="bgShp" presStyleIdx="5" presStyleCnt="6"/>
      <dgm:spPr/>
    </dgm:pt>
    <dgm:pt modelId="{E74772B5-6BFB-43BB-9E1C-372D6A8E44C0}" type="pres">
      <dgm:prSet presAssocID="{82C79CE1-4057-405D-A50F-5AC362057725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2BCE929-41D7-49D6-9BEB-FB27E49F7FE6}" type="presOf" srcId="{F03BBF2D-13DA-4D59-87E2-8A58ADB1B78A}" destId="{CCEE4551-5AC0-48F1-A52A-BAAC52088F0C}" srcOrd="0" destOrd="0" presId="urn:microsoft.com/office/officeart/2011/layout/HexagonRadial"/>
    <dgm:cxn modelId="{61AB1030-461E-4C85-8F84-99987FDABE2A}" srcId="{ADB7C708-3991-41BA-A33E-C4B224BC63D8}" destId="{CAE49FB9-116D-48C6-9C7E-B0EC959C23A7}" srcOrd="2" destOrd="0" parTransId="{438E0FA9-7115-4E49-ABF5-8F611A9785F2}" sibTransId="{7A61E368-5FDA-48D8-A6EF-A1D66C2F5B42}"/>
    <dgm:cxn modelId="{2FE7083E-F8B1-4A14-B100-2AE6818A8D86}" type="presOf" srcId="{A3AA6DA3-2CAF-42E9-82E4-885B7AC4DAAA}" destId="{28E1BD1F-2447-45ED-8851-0A9F712C073F}" srcOrd="0" destOrd="0" presId="urn:microsoft.com/office/officeart/2011/layout/HexagonRadial"/>
    <dgm:cxn modelId="{199B0C40-3C33-41B4-BE84-1E7552A56D02}" type="presOf" srcId="{C40FA028-725B-4AE6-BFC6-30F804B604D2}" destId="{90759C71-BDF0-48D5-93E8-B1125ABFAD9D}" srcOrd="0" destOrd="0" presId="urn:microsoft.com/office/officeart/2011/layout/HexagonRadial"/>
    <dgm:cxn modelId="{003E4468-EBF2-482C-9E9F-30B11C8331CC}" type="presOf" srcId="{CAE49FB9-116D-48C6-9C7E-B0EC959C23A7}" destId="{E6C9EF42-436D-413A-AFEB-75D34E28DB43}" srcOrd="0" destOrd="0" presId="urn:microsoft.com/office/officeart/2011/layout/HexagonRadial"/>
    <dgm:cxn modelId="{2A916F73-3072-4216-A782-38028DBD6912}" srcId="{B11199C0-C09A-4DFF-8E73-8CD9535B8830}" destId="{ADB7C708-3991-41BA-A33E-C4B224BC63D8}" srcOrd="0" destOrd="0" parTransId="{06FD6236-0E04-4510-9958-78F88442459B}" sibTransId="{38F3322A-6358-46BA-BDEE-EF4637FEFEC5}"/>
    <dgm:cxn modelId="{04E6AC53-E10C-4767-A268-882ED6FE91F3}" srcId="{ADB7C708-3991-41BA-A33E-C4B224BC63D8}" destId="{A3AA6DA3-2CAF-42E9-82E4-885B7AC4DAAA}" srcOrd="3" destOrd="0" parTransId="{2C10949C-358C-420C-98D0-49301D044E0F}" sibTransId="{3915A3ED-A664-42CA-A414-4BE8A9F39BC3}"/>
    <dgm:cxn modelId="{37A9447E-087C-44FE-B592-7764A88C96BC}" srcId="{ADB7C708-3991-41BA-A33E-C4B224BC63D8}" destId="{42C10321-3E94-4137-9F91-2275A4D49A14}" srcOrd="0" destOrd="0" parTransId="{7AD3601B-B024-473A-A687-A82DE2CE6B0D}" sibTransId="{3F335CB2-28CA-4E03-8CAC-011F44820EA2}"/>
    <dgm:cxn modelId="{9DE90885-05E3-4794-863D-6DEDCE7C824A}" type="presOf" srcId="{B11199C0-C09A-4DFF-8E73-8CD9535B8830}" destId="{DCE23442-05DF-415D-9E77-4D10BFE61D89}" srcOrd="0" destOrd="0" presId="urn:microsoft.com/office/officeart/2011/layout/HexagonRadial"/>
    <dgm:cxn modelId="{46B25B89-A311-46EA-AC20-C1876F91B7D1}" type="presOf" srcId="{82C79CE1-4057-405D-A50F-5AC362057725}" destId="{E74772B5-6BFB-43BB-9E1C-372D6A8E44C0}" srcOrd="0" destOrd="0" presId="urn:microsoft.com/office/officeart/2011/layout/HexagonRadial"/>
    <dgm:cxn modelId="{467272A1-7D08-4EA6-A6C6-3CC37158071E}" srcId="{ADB7C708-3991-41BA-A33E-C4B224BC63D8}" destId="{F03BBF2D-13DA-4D59-87E2-8A58ADB1B78A}" srcOrd="4" destOrd="0" parTransId="{3EAEBF03-2E03-400E-8431-903EBF794D2B}" sibTransId="{61E17474-B5CD-4BDD-92F5-4BF06D8A27D1}"/>
    <dgm:cxn modelId="{335FC9A3-06C9-4754-B0DF-6A15E0881A64}" srcId="{ADB7C708-3991-41BA-A33E-C4B224BC63D8}" destId="{82C79CE1-4057-405D-A50F-5AC362057725}" srcOrd="5" destOrd="0" parTransId="{780F981D-A532-4116-8D3C-06EFEEBC51B6}" sibTransId="{6CDF190E-F5A8-4088-AF06-8EAD5AD37E7A}"/>
    <dgm:cxn modelId="{792CCBAB-DDBC-4A25-A21A-F695354FD38F}" type="presOf" srcId="{42C10321-3E94-4137-9F91-2275A4D49A14}" destId="{DF1D930F-D5F7-491E-A682-B79899B73F53}" srcOrd="0" destOrd="0" presId="urn:microsoft.com/office/officeart/2011/layout/HexagonRadial"/>
    <dgm:cxn modelId="{9A636AEB-CD7C-4EA2-BF20-20946911E968}" srcId="{ADB7C708-3991-41BA-A33E-C4B224BC63D8}" destId="{C40FA028-725B-4AE6-BFC6-30F804B604D2}" srcOrd="1" destOrd="0" parTransId="{2A75A8B0-C87F-4C3D-8968-327AA7C23087}" sibTransId="{2D42F811-7FC3-498F-B1A2-21DAC020E30F}"/>
    <dgm:cxn modelId="{A7ABD4EE-4DBA-4BC7-84F7-874968FEB7DC}" type="presOf" srcId="{ADB7C708-3991-41BA-A33E-C4B224BC63D8}" destId="{4D2B0283-5879-4F19-8989-7AE2B9CAE476}" srcOrd="0" destOrd="0" presId="urn:microsoft.com/office/officeart/2011/layout/HexagonRadial"/>
    <dgm:cxn modelId="{EC739BC6-24E4-4240-9294-DD722577F4DE}" type="presParOf" srcId="{DCE23442-05DF-415D-9E77-4D10BFE61D89}" destId="{4D2B0283-5879-4F19-8989-7AE2B9CAE476}" srcOrd="0" destOrd="0" presId="urn:microsoft.com/office/officeart/2011/layout/HexagonRadial"/>
    <dgm:cxn modelId="{EF79D659-FA89-4A86-9F9C-3C1326936F9D}" type="presParOf" srcId="{DCE23442-05DF-415D-9E77-4D10BFE61D89}" destId="{1DF56514-EEB3-4D47-BADD-B090436684D1}" srcOrd="1" destOrd="0" presId="urn:microsoft.com/office/officeart/2011/layout/HexagonRadial"/>
    <dgm:cxn modelId="{583829C5-AFF4-40AD-8389-48EA977C00A0}" type="presParOf" srcId="{1DF56514-EEB3-4D47-BADD-B090436684D1}" destId="{EA1BEE30-2196-4DDF-A05B-6BF47DEA127D}" srcOrd="0" destOrd="0" presId="urn:microsoft.com/office/officeart/2011/layout/HexagonRadial"/>
    <dgm:cxn modelId="{4899577F-4E22-46AF-A249-CF84F6A6189E}" type="presParOf" srcId="{DCE23442-05DF-415D-9E77-4D10BFE61D89}" destId="{DF1D930F-D5F7-491E-A682-B79899B73F53}" srcOrd="2" destOrd="0" presId="urn:microsoft.com/office/officeart/2011/layout/HexagonRadial"/>
    <dgm:cxn modelId="{AE190200-B518-464B-8C6D-4889CE3ADF6C}" type="presParOf" srcId="{DCE23442-05DF-415D-9E77-4D10BFE61D89}" destId="{3F004ABB-8571-4701-A0F4-2840D43B114E}" srcOrd="3" destOrd="0" presId="urn:microsoft.com/office/officeart/2011/layout/HexagonRadial"/>
    <dgm:cxn modelId="{39FD15D5-002B-4F7B-96A6-A13FFBEE9164}" type="presParOf" srcId="{3F004ABB-8571-4701-A0F4-2840D43B114E}" destId="{36853E1E-7E96-4408-89CB-27463C3CE9A2}" srcOrd="0" destOrd="0" presId="urn:microsoft.com/office/officeart/2011/layout/HexagonRadial"/>
    <dgm:cxn modelId="{451C74CD-6411-4613-BDDE-01590D215099}" type="presParOf" srcId="{DCE23442-05DF-415D-9E77-4D10BFE61D89}" destId="{90759C71-BDF0-48D5-93E8-B1125ABFAD9D}" srcOrd="4" destOrd="0" presId="urn:microsoft.com/office/officeart/2011/layout/HexagonRadial"/>
    <dgm:cxn modelId="{3BB5088C-A245-4123-BAFF-844F467E40FC}" type="presParOf" srcId="{DCE23442-05DF-415D-9E77-4D10BFE61D89}" destId="{1AA1D38D-3F05-4C09-A54F-D87B5FD33ECA}" srcOrd="5" destOrd="0" presId="urn:microsoft.com/office/officeart/2011/layout/HexagonRadial"/>
    <dgm:cxn modelId="{EE510B78-A5DA-45BE-B0FB-1CAEED832B6A}" type="presParOf" srcId="{1AA1D38D-3F05-4C09-A54F-D87B5FD33ECA}" destId="{6A637C33-2C9F-4AA4-AE60-ECF653646252}" srcOrd="0" destOrd="0" presId="urn:microsoft.com/office/officeart/2011/layout/HexagonRadial"/>
    <dgm:cxn modelId="{C6C9D933-2E91-4EEE-BC55-5518499E2C5A}" type="presParOf" srcId="{DCE23442-05DF-415D-9E77-4D10BFE61D89}" destId="{E6C9EF42-436D-413A-AFEB-75D34E28DB43}" srcOrd="6" destOrd="0" presId="urn:microsoft.com/office/officeart/2011/layout/HexagonRadial"/>
    <dgm:cxn modelId="{68001FB3-27F0-4EEA-8CE3-845922B12738}" type="presParOf" srcId="{DCE23442-05DF-415D-9E77-4D10BFE61D89}" destId="{6B904253-520F-4FFD-A23A-52302C10097B}" srcOrd="7" destOrd="0" presId="urn:microsoft.com/office/officeart/2011/layout/HexagonRadial"/>
    <dgm:cxn modelId="{3049C044-3568-4A89-BB8F-3C04A8724935}" type="presParOf" srcId="{6B904253-520F-4FFD-A23A-52302C10097B}" destId="{25003B14-A635-4EC2-9196-4E6D85B091D4}" srcOrd="0" destOrd="0" presId="urn:microsoft.com/office/officeart/2011/layout/HexagonRadial"/>
    <dgm:cxn modelId="{8B485604-E318-43CA-A4A5-3EA6399A26AC}" type="presParOf" srcId="{DCE23442-05DF-415D-9E77-4D10BFE61D89}" destId="{28E1BD1F-2447-45ED-8851-0A9F712C073F}" srcOrd="8" destOrd="0" presId="urn:microsoft.com/office/officeart/2011/layout/HexagonRadial"/>
    <dgm:cxn modelId="{35F9F579-784A-41C5-805A-E6BAE5C18924}" type="presParOf" srcId="{DCE23442-05DF-415D-9E77-4D10BFE61D89}" destId="{0E09ED72-3116-48FD-BFAB-7A6A280F01E6}" srcOrd="9" destOrd="0" presId="urn:microsoft.com/office/officeart/2011/layout/HexagonRadial"/>
    <dgm:cxn modelId="{F5910400-DF6E-4CA6-A040-B79EF8AE9359}" type="presParOf" srcId="{0E09ED72-3116-48FD-BFAB-7A6A280F01E6}" destId="{A03AE8A4-4F82-4DDA-9CCA-BE6F49E800C7}" srcOrd="0" destOrd="0" presId="urn:microsoft.com/office/officeart/2011/layout/HexagonRadial"/>
    <dgm:cxn modelId="{115F3EAE-895A-4848-A420-6B632F2E6B4F}" type="presParOf" srcId="{DCE23442-05DF-415D-9E77-4D10BFE61D89}" destId="{CCEE4551-5AC0-48F1-A52A-BAAC52088F0C}" srcOrd="10" destOrd="0" presId="urn:microsoft.com/office/officeart/2011/layout/HexagonRadial"/>
    <dgm:cxn modelId="{3B1C6FFF-F4B2-4FFC-83C3-2A99196AC9F1}" type="presParOf" srcId="{DCE23442-05DF-415D-9E77-4D10BFE61D89}" destId="{0CEDBB15-C4D6-4D69-B599-8CA247C51200}" srcOrd="11" destOrd="0" presId="urn:microsoft.com/office/officeart/2011/layout/HexagonRadial"/>
    <dgm:cxn modelId="{CDDB313C-4B75-45E2-92B6-42E31FBD6496}" type="presParOf" srcId="{0CEDBB15-C4D6-4D69-B599-8CA247C51200}" destId="{D47444A4-D286-48E9-BFA7-B55FD551CBA7}" srcOrd="0" destOrd="0" presId="urn:microsoft.com/office/officeart/2011/layout/HexagonRadial"/>
    <dgm:cxn modelId="{E6EFBF50-37FA-425B-BA70-D2D44D63F70E}" type="presParOf" srcId="{DCE23442-05DF-415D-9E77-4D10BFE61D89}" destId="{E74772B5-6BFB-43BB-9E1C-372D6A8E44C0}" srcOrd="12" destOrd="0" presId="urn:microsoft.com/office/officeart/2011/layout/HexagonRadial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192B20-A989-4B38-BD70-F7A98B34315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97C3D2-8E85-47AC-9BB6-7B4518AADDD0}">
      <dgm:prSet phldrT="[Text]" custT="1"/>
      <dgm:spPr/>
      <dgm:t>
        <a:bodyPr/>
        <a:lstStyle/>
        <a:p>
          <a:r>
            <a:rPr lang="vi-VN" sz="1200" dirty="0"/>
            <a:t>Đầy đủ các chức năng cơ bản</a:t>
          </a:r>
          <a:endParaRPr lang="en-US" sz="1200" dirty="0"/>
        </a:p>
      </dgm:t>
    </dgm:pt>
    <dgm:pt modelId="{DB34A1FA-DDDD-440E-8C8F-44F710532A57}" type="parTrans" cxnId="{C4467FD6-9C05-492A-AFB0-9FDCE72FD7B0}">
      <dgm:prSet/>
      <dgm:spPr/>
      <dgm:t>
        <a:bodyPr/>
        <a:lstStyle/>
        <a:p>
          <a:endParaRPr lang="en-US" sz="1200"/>
        </a:p>
      </dgm:t>
    </dgm:pt>
    <dgm:pt modelId="{8BF91309-BE8D-404D-9E35-C50284F3D5A7}" type="sibTrans" cxnId="{C4467FD6-9C05-492A-AFB0-9FDCE72FD7B0}">
      <dgm:prSet/>
      <dgm:spPr/>
      <dgm:t>
        <a:bodyPr/>
        <a:lstStyle/>
        <a:p>
          <a:endParaRPr lang="en-US" sz="1200"/>
        </a:p>
      </dgm:t>
    </dgm:pt>
    <dgm:pt modelId="{8B1B4834-F3CA-46F6-8D51-DD686DA5FB00}">
      <dgm:prSet phldrT="[Text]" custT="1"/>
      <dgm:spPr/>
      <dgm:t>
        <a:bodyPr/>
        <a:lstStyle/>
        <a:p>
          <a:r>
            <a:rPr lang="vi-VN" sz="1200"/>
            <a:t>Giao diện thân thiện với người dùng và dễ sử dụng</a:t>
          </a:r>
          <a:endParaRPr lang="en-US" sz="1200" dirty="0"/>
        </a:p>
      </dgm:t>
    </dgm:pt>
    <dgm:pt modelId="{B52BAD62-D30A-48F8-8354-26FC220FE566}" type="parTrans" cxnId="{0048D235-5ADA-4594-B7AC-3849E3C1BF5F}">
      <dgm:prSet/>
      <dgm:spPr/>
      <dgm:t>
        <a:bodyPr/>
        <a:lstStyle/>
        <a:p>
          <a:endParaRPr lang="en-US" sz="1200"/>
        </a:p>
      </dgm:t>
    </dgm:pt>
    <dgm:pt modelId="{385877E5-3AB0-40F4-B396-A14C93C713F7}" type="sibTrans" cxnId="{0048D235-5ADA-4594-B7AC-3849E3C1BF5F}">
      <dgm:prSet/>
      <dgm:spPr/>
      <dgm:t>
        <a:bodyPr/>
        <a:lstStyle/>
        <a:p>
          <a:endParaRPr lang="en-US" sz="1200"/>
        </a:p>
      </dgm:t>
    </dgm:pt>
    <dgm:pt modelId="{4AC25B5B-E7C7-4852-960F-6BBD1C849AA3}">
      <dgm:prSet phldrT="[Text]" custT="1"/>
      <dgm:spPr/>
      <dgm:t>
        <a:bodyPr/>
        <a:lstStyle/>
        <a:p>
          <a:r>
            <a:rPr lang="vi-VN" sz="1200" dirty="0"/>
            <a:t>Chức năng quản lí tài sản, dịch vụ, điểm danh nhân viên</a:t>
          </a:r>
          <a:endParaRPr lang="en-US" sz="1200" dirty="0"/>
        </a:p>
      </dgm:t>
    </dgm:pt>
    <dgm:pt modelId="{AAAE5BA4-3306-4399-84D7-D79BC15B6D08}" type="parTrans" cxnId="{1033E976-1BAD-4D56-8EC8-3100B4A4A5ED}">
      <dgm:prSet/>
      <dgm:spPr/>
      <dgm:t>
        <a:bodyPr/>
        <a:lstStyle/>
        <a:p>
          <a:endParaRPr lang="en-US" sz="1200"/>
        </a:p>
      </dgm:t>
    </dgm:pt>
    <dgm:pt modelId="{EEBA1578-4A50-4B97-BBC8-51D487DADDDF}" type="sibTrans" cxnId="{1033E976-1BAD-4D56-8EC8-3100B4A4A5ED}">
      <dgm:prSet/>
      <dgm:spPr/>
      <dgm:t>
        <a:bodyPr/>
        <a:lstStyle/>
        <a:p>
          <a:endParaRPr lang="en-US" sz="1200"/>
        </a:p>
      </dgm:t>
    </dgm:pt>
    <dgm:pt modelId="{2EE4E98F-078B-44E6-BC8C-544401E9C689}" type="pres">
      <dgm:prSet presAssocID="{4D192B20-A989-4B38-BD70-F7A98B34315B}" presName="Name0" presStyleCnt="0">
        <dgm:presLayoutVars>
          <dgm:chMax val="7"/>
          <dgm:chPref val="7"/>
          <dgm:dir/>
        </dgm:presLayoutVars>
      </dgm:prSet>
      <dgm:spPr/>
    </dgm:pt>
    <dgm:pt modelId="{E44B9585-8CF2-430C-B2EE-6ACBD819D63E}" type="pres">
      <dgm:prSet presAssocID="{4D192B20-A989-4B38-BD70-F7A98B34315B}" presName="Name1" presStyleCnt="0"/>
      <dgm:spPr/>
    </dgm:pt>
    <dgm:pt modelId="{58DB7A4E-5DD9-4B7B-B923-F0A0524A57F7}" type="pres">
      <dgm:prSet presAssocID="{4D192B20-A989-4B38-BD70-F7A98B34315B}" presName="cycle" presStyleCnt="0"/>
      <dgm:spPr/>
    </dgm:pt>
    <dgm:pt modelId="{7BE10071-A580-4806-9C02-2A1BBD247B0B}" type="pres">
      <dgm:prSet presAssocID="{4D192B20-A989-4B38-BD70-F7A98B34315B}" presName="srcNode" presStyleLbl="node1" presStyleIdx="0" presStyleCnt="3"/>
      <dgm:spPr/>
    </dgm:pt>
    <dgm:pt modelId="{1EC25DCF-FABF-4F6F-8F5A-A49EB2CBD9A5}" type="pres">
      <dgm:prSet presAssocID="{4D192B20-A989-4B38-BD70-F7A98B34315B}" presName="conn" presStyleLbl="parChTrans1D2" presStyleIdx="0" presStyleCnt="1"/>
      <dgm:spPr/>
    </dgm:pt>
    <dgm:pt modelId="{7D301410-8A7F-48E0-B4B4-F9279FC2F0A3}" type="pres">
      <dgm:prSet presAssocID="{4D192B20-A989-4B38-BD70-F7A98B34315B}" presName="extraNode" presStyleLbl="node1" presStyleIdx="0" presStyleCnt="3"/>
      <dgm:spPr/>
    </dgm:pt>
    <dgm:pt modelId="{1069BA3B-096E-413B-BE38-CDD5C9BBE063}" type="pres">
      <dgm:prSet presAssocID="{4D192B20-A989-4B38-BD70-F7A98B34315B}" presName="dstNode" presStyleLbl="node1" presStyleIdx="0" presStyleCnt="3"/>
      <dgm:spPr/>
    </dgm:pt>
    <dgm:pt modelId="{B49810E4-A6E8-4BC0-8E10-BE583751D0A1}" type="pres">
      <dgm:prSet presAssocID="{3997C3D2-8E85-47AC-9BB6-7B4518AADDD0}" presName="text_1" presStyleLbl="node1" presStyleIdx="0" presStyleCnt="3">
        <dgm:presLayoutVars>
          <dgm:bulletEnabled val="1"/>
        </dgm:presLayoutVars>
      </dgm:prSet>
      <dgm:spPr/>
    </dgm:pt>
    <dgm:pt modelId="{037085FE-ED9A-4F8A-9049-D2534EFF7BD4}" type="pres">
      <dgm:prSet presAssocID="{3997C3D2-8E85-47AC-9BB6-7B4518AADDD0}" presName="accent_1" presStyleCnt="0"/>
      <dgm:spPr/>
    </dgm:pt>
    <dgm:pt modelId="{B1D0E62E-018E-4B71-9E47-9F3C7E5CE99C}" type="pres">
      <dgm:prSet presAssocID="{3997C3D2-8E85-47AC-9BB6-7B4518AADDD0}" presName="accentRepeatNode" presStyleLbl="solidFgAcc1" presStyleIdx="0" presStyleCnt="3"/>
      <dgm:spPr/>
    </dgm:pt>
    <dgm:pt modelId="{34928028-CB9B-4AB2-A510-0C66E7264686}" type="pres">
      <dgm:prSet presAssocID="{8B1B4834-F3CA-46F6-8D51-DD686DA5FB00}" presName="text_2" presStyleLbl="node1" presStyleIdx="1" presStyleCnt="3">
        <dgm:presLayoutVars>
          <dgm:bulletEnabled val="1"/>
        </dgm:presLayoutVars>
      </dgm:prSet>
      <dgm:spPr/>
    </dgm:pt>
    <dgm:pt modelId="{85B5A4CC-6F40-4E67-8406-54CC123A0D9B}" type="pres">
      <dgm:prSet presAssocID="{8B1B4834-F3CA-46F6-8D51-DD686DA5FB00}" presName="accent_2" presStyleCnt="0"/>
      <dgm:spPr/>
    </dgm:pt>
    <dgm:pt modelId="{D328F94E-BA69-4685-968F-8CD615587688}" type="pres">
      <dgm:prSet presAssocID="{8B1B4834-F3CA-46F6-8D51-DD686DA5FB00}" presName="accentRepeatNode" presStyleLbl="solidFgAcc1" presStyleIdx="1" presStyleCnt="3"/>
      <dgm:spPr/>
    </dgm:pt>
    <dgm:pt modelId="{77DAF608-B8C3-4A29-9245-71510ACD915B}" type="pres">
      <dgm:prSet presAssocID="{4AC25B5B-E7C7-4852-960F-6BBD1C849AA3}" presName="text_3" presStyleLbl="node1" presStyleIdx="2" presStyleCnt="3">
        <dgm:presLayoutVars>
          <dgm:bulletEnabled val="1"/>
        </dgm:presLayoutVars>
      </dgm:prSet>
      <dgm:spPr/>
    </dgm:pt>
    <dgm:pt modelId="{296597F6-0539-4B2F-BA13-17A03A4D6A1A}" type="pres">
      <dgm:prSet presAssocID="{4AC25B5B-E7C7-4852-960F-6BBD1C849AA3}" presName="accent_3" presStyleCnt="0"/>
      <dgm:spPr/>
    </dgm:pt>
    <dgm:pt modelId="{43EB5422-2996-48D9-85BE-89778DD27FA6}" type="pres">
      <dgm:prSet presAssocID="{4AC25B5B-E7C7-4852-960F-6BBD1C849AA3}" presName="accentRepeatNode" presStyleLbl="solidFgAcc1" presStyleIdx="2" presStyleCnt="3"/>
      <dgm:spPr/>
    </dgm:pt>
  </dgm:ptLst>
  <dgm:cxnLst>
    <dgm:cxn modelId="{0048D235-5ADA-4594-B7AC-3849E3C1BF5F}" srcId="{4D192B20-A989-4B38-BD70-F7A98B34315B}" destId="{8B1B4834-F3CA-46F6-8D51-DD686DA5FB00}" srcOrd="1" destOrd="0" parTransId="{B52BAD62-D30A-48F8-8354-26FC220FE566}" sibTransId="{385877E5-3AB0-40F4-B396-A14C93C713F7}"/>
    <dgm:cxn modelId="{4168EB3D-6ACB-4E37-8101-4F7B868079DC}" type="presOf" srcId="{8B1B4834-F3CA-46F6-8D51-DD686DA5FB00}" destId="{34928028-CB9B-4AB2-A510-0C66E7264686}" srcOrd="0" destOrd="0" presId="urn:microsoft.com/office/officeart/2008/layout/VerticalCurvedList"/>
    <dgm:cxn modelId="{1033E976-1BAD-4D56-8EC8-3100B4A4A5ED}" srcId="{4D192B20-A989-4B38-BD70-F7A98B34315B}" destId="{4AC25B5B-E7C7-4852-960F-6BBD1C849AA3}" srcOrd="2" destOrd="0" parTransId="{AAAE5BA4-3306-4399-84D7-D79BC15B6D08}" sibTransId="{EEBA1578-4A50-4B97-BBC8-51D487DADDDF}"/>
    <dgm:cxn modelId="{B193B077-1130-4FD8-83FA-7EA7CB130CA9}" type="presOf" srcId="{4D192B20-A989-4B38-BD70-F7A98B34315B}" destId="{2EE4E98F-078B-44E6-BC8C-544401E9C689}" srcOrd="0" destOrd="0" presId="urn:microsoft.com/office/officeart/2008/layout/VerticalCurvedList"/>
    <dgm:cxn modelId="{F2EDDD9D-0E97-4EA6-AE1C-5918D7DC7557}" type="presOf" srcId="{3997C3D2-8E85-47AC-9BB6-7B4518AADDD0}" destId="{B49810E4-A6E8-4BC0-8E10-BE583751D0A1}" srcOrd="0" destOrd="0" presId="urn:microsoft.com/office/officeart/2008/layout/VerticalCurvedList"/>
    <dgm:cxn modelId="{C4467FD6-9C05-492A-AFB0-9FDCE72FD7B0}" srcId="{4D192B20-A989-4B38-BD70-F7A98B34315B}" destId="{3997C3D2-8E85-47AC-9BB6-7B4518AADDD0}" srcOrd="0" destOrd="0" parTransId="{DB34A1FA-DDDD-440E-8C8F-44F710532A57}" sibTransId="{8BF91309-BE8D-404D-9E35-C50284F3D5A7}"/>
    <dgm:cxn modelId="{C89C1FDE-A19E-4922-8178-2B1B2912301E}" type="presOf" srcId="{4AC25B5B-E7C7-4852-960F-6BBD1C849AA3}" destId="{77DAF608-B8C3-4A29-9245-71510ACD915B}" srcOrd="0" destOrd="0" presId="urn:microsoft.com/office/officeart/2008/layout/VerticalCurvedList"/>
    <dgm:cxn modelId="{8A7B60F5-9EA6-4647-B41F-FD31E2BBB903}" type="presOf" srcId="{8BF91309-BE8D-404D-9E35-C50284F3D5A7}" destId="{1EC25DCF-FABF-4F6F-8F5A-A49EB2CBD9A5}" srcOrd="0" destOrd="0" presId="urn:microsoft.com/office/officeart/2008/layout/VerticalCurvedList"/>
    <dgm:cxn modelId="{17F6DEE3-9BE8-4EEB-9166-A88F5B72EC50}" type="presParOf" srcId="{2EE4E98F-078B-44E6-BC8C-544401E9C689}" destId="{E44B9585-8CF2-430C-B2EE-6ACBD819D63E}" srcOrd="0" destOrd="0" presId="urn:microsoft.com/office/officeart/2008/layout/VerticalCurvedList"/>
    <dgm:cxn modelId="{08A2232D-F998-4B76-8A8D-62A8CAC46184}" type="presParOf" srcId="{E44B9585-8CF2-430C-B2EE-6ACBD819D63E}" destId="{58DB7A4E-5DD9-4B7B-B923-F0A0524A57F7}" srcOrd="0" destOrd="0" presId="urn:microsoft.com/office/officeart/2008/layout/VerticalCurvedList"/>
    <dgm:cxn modelId="{87078C2D-AD5E-4799-87FD-D872CA460846}" type="presParOf" srcId="{58DB7A4E-5DD9-4B7B-B923-F0A0524A57F7}" destId="{7BE10071-A580-4806-9C02-2A1BBD247B0B}" srcOrd="0" destOrd="0" presId="urn:microsoft.com/office/officeart/2008/layout/VerticalCurvedList"/>
    <dgm:cxn modelId="{641FAD3C-6D7B-418E-84C4-1909676F7B1D}" type="presParOf" srcId="{58DB7A4E-5DD9-4B7B-B923-F0A0524A57F7}" destId="{1EC25DCF-FABF-4F6F-8F5A-A49EB2CBD9A5}" srcOrd="1" destOrd="0" presId="urn:microsoft.com/office/officeart/2008/layout/VerticalCurvedList"/>
    <dgm:cxn modelId="{DBF36AD9-F9F2-45F2-9E3C-AA90EE1B0E3D}" type="presParOf" srcId="{58DB7A4E-5DD9-4B7B-B923-F0A0524A57F7}" destId="{7D301410-8A7F-48E0-B4B4-F9279FC2F0A3}" srcOrd="2" destOrd="0" presId="urn:microsoft.com/office/officeart/2008/layout/VerticalCurvedList"/>
    <dgm:cxn modelId="{12FFF2CF-D471-49B9-930B-B6C8C57B4AE0}" type="presParOf" srcId="{58DB7A4E-5DD9-4B7B-B923-F0A0524A57F7}" destId="{1069BA3B-096E-413B-BE38-CDD5C9BBE063}" srcOrd="3" destOrd="0" presId="urn:microsoft.com/office/officeart/2008/layout/VerticalCurvedList"/>
    <dgm:cxn modelId="{7F6D74DD-DFF1-4BB9-AA53-B42F89A75807}" type="presParOf" srcId="{E44B9585-8CF2-430C-B2EE-6ACBD819D63E}" destId="{B49810E4-A6E8-4BC0-8E10-BE583751D0A1}" srcOrd="1" destOrd="0" presId="urn:microsoft.com/office/officeart/2008/layout/VerticalCurvedList"/>
    <dgm:cxn modelId="{4D014E07-D41B-4DC0-B687-76DBBCBD2D2A}" type="presParOf" srcId="{E44B9585-8CF2-430C-B2EE-6ACBD819D63E}" destId="{037085FE-ED9A-4F8A-9049-D2534EFF7BD4}" srcOrd="2" destOrd="0" presId="urn:microsoft.com/office/officeart/2008/layout/VerticalCurvedList"/>
    <dgm:cxn modelId="{BA2860E0-841A-4C8C-B176-DAFC0741782B}" type="presParOf" srcId="{037085FE-ED9A-4F8A-9049-D2534EFF7BD4}" destId="{B1D0E62E-018E-4B71-9E47-9F3C7E5CE99C}" srcOrd="0" destOrd="0" presId="urn:microsoft.com/office/officeart/2008/layout/VerticalCurvedList"/>
    <dgm:cxn modelId="{0466D211-E05D-4E26-AB04-DCBFA7E64811}" type="presParOf" srcId="{E44B9585-8CF2-430C-B2EE-6ACBD819D63E}" destId="{34928028-CB9B-4AB2-A510-0C66E7264686}" srcOrd="3" destOrd="0" presId="urn:microsoft.com/office/officeart/2008/layout/VerticalCurvedList"/>
    <dgm:cxn modelId="{B90A9AB9-9CF8-4FD9-8CE1-59B3B2860AAF}" type="presParOf" srcId="{E44B9585-8CF2-430C-B2EE-6ACBD819D63E}" destId="{85B5A4CC-6F40-4E67-8406-54CC123A0D9B}" srcOrd="4" destOrd="0" presId="urn:microsoft.com/office/officeart/2008/layout/VerticalCurvedList"/>
    <dgm:cxn modelId="{B3FB4106-060B-4956-8D86-78573DE6ED49}" type="presParOf" srcId="{85B5A4CC-6F40-4E67-8406-54CC123A0D9B}" destId="{D328F94E-BA69-4685-968F-8CD615587688}" srcOrd="0" destOrd="0" presId="urn:microsoft.com/office/officeart/2008/layout/VerticalCurvedList"/>
    <dgm:cxn modelId="{2429951C-D559-4ED3-A6A4-12A210DCB5EE}" type="presParOf" srcId="{E44B9585-8CF2-430C-B2EE-6ACBD819D63E}" destId="{77DAF608-B8C3-4A29-9245-71510ACD915B}" srcOrd="5" destOrd="0" presId="urn:microsoft.com/office/officeart/2008/layout/VerticalCurvedList"/>
    <dgm:cxn modelId="{7F87DBA4-983F-4DF2-8C8B-BADFD99AC0A2}" type="presParOf" srcId="{E44B9585-8CF2-430C-B2EE-6ACBD819D63E}" destId="{296597F6-0539-4B2F-BA13-17A03A4D6A1A}" srcOrd="6" destOrd="0" presId="urn:microsoft.com/office/officeart/2008/layout/VerticalCurvedList"/>
    <dgm:cxn modelId="{DCE0C2BB-8A56-49B7-BC93-2DCAA9831852}" type="presParOf" srcId="{296597F6-0539-4B2F-BA13-17A03A4D6A1A}" destId="{43EB5422-2996-48D9-85BE-89778DD27F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D192B20-A989-4B38-BD70-F7A98B34315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97C3D2-8E85-47AC-9BB6-7B4518AADDD0}">
      <dgm:prSet phldrT="[Text]" custT="1"/>
      <dgm:spPr/>
      <dgm:t>
        <a:bodyPr/>
        <a:lstStyle/>
        <a:p>
          <a:r>
            <a:rPr lang="vi-VN" sz="1200" dirty="0"/>
            <a:t>Chỉ phục vụ cho một công ty chuyên quản lí căn hộ</a:t>
          </a:r>
          <a:endParaRPr lang="en-US" sz="1200" dirty="0"/>
        </a:p>
      </dgm:t>
    </dgm:pt>
    <dgm:pt modelId="{DB34A1FA-DDDD-440E-8C8F-44F710532A57}" type="parTrans" cxnId="{C4467FD6-9C05-492A-AFB0-9FDCE72FD7B0}">
      <dgm:prSet/>
      <dgm:spPr/>
      <dgm:t>
        <a:bodyPr/>
        <a:lstStyle/>
        <a:p>
          <a:endParaRPr lang="en-US" sz="1200"/>
        </a:p>
      </dgm:t>
    </dgm:pt>
    <dgm:pt modelId="{8BF91309-BE8D-404D-9E35-C50284F3D5A7}" type="sibTrans" cxnId="{C4467FD6-9C05-492A-AFB0-9FDCE72FD7B0}">
      <dgm:prSet/>
      <dgm:spPr/>
      <dgm:t>
        <a:bodyPr/>
        <a:lstStyle/>
        <a:p>
          <a:endParaRPr lang="en-US" sz="1200"/>
        </a:p>
      </dgm:t>
    </dgm:pt>
    <dgm:pt modelId="{8B1B4834-F3CA-46F6-8D51-DD686DA5FB00}">
      <dgm:prSet phldrT="[Text]" custT="1"/>
      <dgm:spPr/>
      <dgm:t>
        <a:bodyPr/>
        <a:lstStyle/>
        <a:p>
          <a:r>
            <a:rPr lang="vi-VN" sz="1200" dirty="0"/>
            <a:t>Chưa có </a:t>
          </a:r>
          <a:r>
            <a:rPr lang="vi-VN" sz="1200" dirty="0" err="1"/>
            <a:t>chatbox</a:t>
          </a:r>
          <a:r>
            <a:rPr lang="vi-VN" sz="1200" dirty="0"/>
            <a:t> hướng dẫn sử dụng</a:t>
          </a:r>
          <a:endParaRPr lang="en-US" sz="1200" dirty="0"/>
        </a:p>
      </dgm:t>
    </dgm:pt>
    <dgm:pt modelId="{B52BAD62-D30A-48F8-8354-26FC220FE566}" type="parTrans" cxnId="{0048D235-5ADA-4594-B7AC-3849E3C1BF5F}">
      <dgm:prSet/>
      <dgm:spPr/>
      <dgm:t>
        <a:bodyPr/>
        <a:lstStyle/>
        <a:p>
          <a:endParaRPr lang="en-US" sz="1200"/>
        </a:p>
      </dgm:t>
    </dgm:pt>
    <dgm:pt modelId="{385877E5-3AB0-40F4-B396-A14C93C713F7}" type="sibTrans" cxnId="{0048D235-5ADA-4594-B7AC-3849E3C1BF5F}">
      <dgm:prSet/>
      <dgm:spPr/>
      <dgm:t>
        <a:bodyPr/>
        <a:lstStyle/>
        <a:p>
          <a:endParaRPr lang="en-US" sz="1200"/>
        </a:p>
      </dgm:t>
    </dgm:pt>
    <dgm:pt modelId="{2EE4E98F-078B-44E6-BC8C-544401E9C689}" type="pres">
      <dgm:prSet presAssocID="{4D192B20-A989-4B38-BD70-F7A98B34315B}" presName="Name0" presStyleCnt="0">
        <dgm:presLayoutVars>
          <dgm:chMax val="7"/>
          <dgm:chPref val="7"/>
          <dgm:dir/>
        </dgm:presLayoutVars>
      </dgm:prSet>
      <dgm:spPr/>
    </dgm:pt>
    <dgm:pt modelId="{E44B9585-8CF2-430C-B2EE-6ACBD819D63E}" type="pres">
      <dgm:prSet presAssocID="{4D192B20-A989-4B38-BD70-F7A98B34315B}" presName="Name1" presStyleCnt="0"/>
      <dgm:spPr/>
    </dgm:pt>
    <dgm:pt modelId="{58DB7A4E-5DD9-4B7B-B923-F0A0524A57F7}" type="pres">
      <dgm:prSet presAssocID="{4D192B20-A989-4B38-BD70-F7A98B34315B}" presName="cycle" presStyleCnt="0"/>
      <dgm:spPr/>
    </dgm:pt>
    <dgm:pt modelId="{7BE10071-A580-4806-9C02-2A1BBD247B0B}" type="pres">
      <dgm:prSet presAssocID="{4D192B20-A989-4B38-BD70-F7A98B34315B}" presName="srcNode" presStyleLbl="node1" presStyleIdx="0" presStyleCnt="2"/>
      <dgm:spPr/>
    </dgm:pt>
    <dgm:pt modelId="{1EC25DCF-FABF-4F6F-8F5A-A49EB2CBD9A5}" type="pres">
      <dgm:prSet presAssocID="{4D192B20-A989-4B38-BD70-F7A98B34315B}" presName="conn" presStyleLbl="parChTrans1D2" presStyleIdx="0" presStyleCnt="1"/>
      <dgm:spPr/>
    </dgm:pt>
    <dgm:pt modelId="{7D301410-8A7F-48E0-B4B4-F9279FC2F0A3}" type="pres">
      <dgm:prSet presAssocID="{4D192B20-A989-4B38-BD70-F7A98B34315B}" presName="extraNode" presStyleLbl="node1" presStyleIdx="0" presStyleCnt="2"/>
      <dgm:spPr/>
    </dgm:pt>
    <dgm:pt modelId="{1069BA3B-096E-413B-BE38-CDD5C9BBE063}" type="pres">
      <dgm:prSet presAssocID="{4D192B20-A989-4B38-BD70-F7A98B34315B}" presName="dstNode" presStyleLbl="node1" presStyleIdx="0" presStyleCnt="2"/>
      <dgm:spPr/>
    </dgm:pt>
    <dgm:pt modelId="{B49810E4-A6E8-4BC0-8E10-BE583751D0A1}" type="pres">
      <dgm:prSet presAssocID="{3997C3D2-8E85-47AC-9BB6-7B4518AADDD0}" presName="text_1" presStyleLbl="node1" presStyleIdx="0" presStyleCnt="2">
        <dgm:presLayoutVars>
          <dgm:bulletEnabled val="1"/>
        </dgm:presLayoutVars>
      </dgm:prSet>
      <dgm:spPr/>
    </dgm:pt>
    <dgm:pt modelId="{037085FE-ED9A-4F8A-9049-D2534EFF7BD4}" type="pres">
      <dgm:prSet presAssocID="{3997C3D2-8E85-47AC-9BB6-7B4518AADDD0}" presName="accent_1" presStyleCnt="0"/>
      <dgm:spPr/>
    </dgm:pt>
    <dgm:pt modelId="{B1D0E62E-018E-4B71-9E47-9F3C7E5CE99C}" type="pres">
      <dgm:prSet presAssocID="{3997C3D2-8E85-47AC-9BB6-7B4518AADDD0}" presName="accentRepeatNode" presStyleLbl="solidFgAcc1" presStyleIdx="0" presStyleCnt="2"/>
      <dgm:spPr/>
    </dgm:pt>
    <dgm:pt modelId="{34928028-CB9B-4AB2-A510-0C66E7264686}" type="pres">
      <dgm:prSet presAssocID="{8B1B4834-F3CA-46F6-8D51-DD686DA5FB00}" presName="text_2" presStyleLbl="node1" presStyleIdx="1" presStyleCnt="2">
        <dgm:presLayoutVars>
          <dgm:bulletEnabled val="1"/>
        </dgm:presLayoutVars>
      </dgm:prSet>
      <dgm:spPr/>
    </dgm:pt>
    <dgm:pt modelId="{85B5A4CC-6F40-4E67-8406-54CC123A0D9B}" type="pres">
      <dgm:prSet presAssocID="{8B1B4834-F3CA-46F6-8D51-DD686DA5FB00}" presName="accent_2" presStyleCnt="0"/>
      <dgm:spPr/>
    </dgm:pt>
    <dgm:pt modelId="{D328F94E-BA69-4685-968F-8CD615587688}" type="pres">
      <dgm:prSet presAssocID="{8B1B4834-F3CA-46F6-8D51-DD686DA5FB00}" presName="accentRepeatNode" presStyleLbl="solidFgAcc1" presStyleIdx="1" presStyleCnt="2"/>
      <dgm:spPr/>
    </dgm:pt>
  </dgm:ptLst>
  <dgm:cxnLst>
    <dgm:cxn modelId="{0048D235-5ADA-4594-B7AC-3849E3C1BF5F}" srcId="{4D192B20-A989-4B38-BD70-F7A98B34315B}" destId="{8B1B4834-F3CA-46F6-8D51-DD686DA5FB00}" srcOrd="1" destOrd="0" parTransId="{B52BAD62-D30A-48F8-8354-26FC220FE566}" sibTransId="{385877E5-3AB0-40F4-B396-A14C93C713F7}"/>
    <dgm:cxn modelId="{4168EB3D-6ACB-4E37-8101-4F7B868079DC}" type="presOf" srcId="{8B1B4834-F3CA-46F6-8D51-DD686DA5FB00}" destId="{34928028-CB9B-4AB2-A510-0C66E7264686}" srcOrd="0" destOrd="0" presId="urn:microsoft.com/office/officeart/2008/layout/VerticalCurvedList"/>
    <dgm:cxn modelId="{B193B077-1130-4FD8-83FA-7EA7CB130CA9}" type="presOf" srcId="{4D192B20-A989-4B38-BD70-F7A98B34315B}" destId="{2EE4E98F-078B-44E6-BC8C-544401E9C689}" srcOrd="0" destOrd="0" presId="urn:microsoft.com/office/officeart/2008/layout/VerticalCurvedList"/>
    <dgm:cxn modelId="{F2EDDD9D-0E97-4EA6-AE1C-5918D7DC7557}" type="presOf" srcId="{3997C3D2-8E85-47AC-9BB6-7B4518AADDD0}" destId="{B49810E4-A6E8-4BC0-8E10-BE583751D0A1}" srcOrd="0" destOrd="0" presId="urn:microsoft.com/office/officeart/2008/layout/VerticalCurvedList"/>
    <dgm:cxn modelId="{C4467FD6-9C05-492A-AFB0-9FDCE72FD7B0}" srcId="{4D192B20-A989-4B38-BD70-F7A98B34315B}" destId="{3997C3D2-8E85-47AC-9BB6-7B4518AADDD0}" srcOrd="0" destOrd="0" parTransId="{DB34A1FA-DDDD-440E-8C8F-44F710532A57}" sibTransId="{8BF91309-BE8D-404D-9E35-C50284F3D5A7}"/>
    <dgm:cxn modelId="{8A7B60F5-9EA6-4647-B41F-FD31E2BBB903}" type="presOf" srcId="{8BF91309-BE8D-404D-9E35-C50284F3D5A7}" destId="{1EC25DCF-FABF-4F6F-8F5A-A49EB2CBD9A5}" srcOrd="0" destOrd="0" presId="urn:microsoft.com/office/officeart/2008/layout/VerticalCurvedList"/>
    <dgm:cxn modelId="{17F6DEE3-9BE8-4EEB-9166-A88F5B72EC50}" type="presParOf" srcId="{2EE4E98F-078B-44E6-BC8C-544401E9C689}" destId="{E44B9585-8CF2-430C-B2EE-6ACBD819D63E}" srcOrd="0" destOrd="0" presId="urn:microsoft.com/office/officeart/2008/layout/VerticalCurvedList"/>
    <dgm:cxn modelId="{08A2232D-F998-4B76-8A8D-62A8CAC46184}" type="presParOf" srcId="{E44B9585-8CF2-430C-B2EE-6ACBD819D63E}" destId="{58DB7A4E-5DD9-4B7B-B923-F0A0524A57F7}" srcOrd="0" destOrd="0" presId="urn:microsoft.com/office/officeart/2008/layout/VerticalCurvedList"/>
    <dgm:cxn modelId="{87078C2D-AD5E-4799-87FD-D872CA460846}" type="presParOf" srcId="{58DB7A4E-5DD9-4B7B-B923-F0A0524A57F7}" destId="{7BE10071-A580-4806-9C02-2A1BBD247B0B}" srcOrd="0" destOrd="0" presId="urn:microsoft.com/office/officeart/2008/layout/VerticalCurvedList"/>
    <dgm:cxn modelId="{641FAD3C-6D7B-418E-84C4-1909676F7B1D}" type="presParOf" srcId="{58DB7A4E-5DD9-4B7B-B923-F0A0524A57F7}" destId="{1EC25DCF-FABF-4F6F-8F5A-A49EB2CBD9A5}" srcOrd="1" destOrd="0" presId="urn:microsoft.com/office/officeart/2008/layout/VerticalCurvedList"/>
    <dgm:cxn modelId="{DBF36AD9-F9F2-45F2-9E3C-AA90EE1B0E3D}" type="presParOf" srcId="{58DB7A4E-5DD9-4B7B-B923-F0A0524A57F7}" destId="{7D301410-8A7F-48E0-B4B4-F9279FC2F0A3}" srcOrd="2" destOrd="0" presId="urn:microsoft.com/office/officeart/2008/layout/VerticalCurvedList"/>
    <dgm:cxn modelId="{12FFF2CF-D471-49B9-930B-B6C8C57B4AE0}" type="presParOf" srcId="{58DB7A4E-5DD9-4B7B-B923-F0A0524A57F7}" destId="{1069BA3B-096E-413B-BE38-CDD5C9BBE063}" srcOrd="3" destOrd="0" presId="urn:microsoft.com/office/officeart/2008/layout/VerticalCurvedList"/>
    <dgm:cxn modelId="{7F6D74DD-DFF1-4BB9-AA53-B42F89A75807}" type="presParOf" srcId="{E44B9585-8CF2-430C-B2EE-6ACBD819D63E}" destId="{B49810E4-A6E8-4BC0-8E10-BE583751D0A1}" srcOrd="1" destOrd="0" presId="urn:microsoft.com/office/officeart/2008/layout/VerticalCurvedList"/>
    <dgm:cxn modelId="{4D014E07-D41B-4DC0-B687-76DBBCBD2D2A}" type="presParOf" srcId="{E44B9585-8CF2-430C-B2EE-6ACBD819D63E}" destId="{037085FE-ED9A-4F8A-9049-D2534EFF7BD4}" srcOrd="2" destOrd="0" presId="urn:microsoft.com/office/officeart/2008/layout/VerticalCurvedList"/>
    <dgm:cxn modelId="{BA2860E0-841A-4C8C-B176-DAFC0741782B}" type="presParOf" srcId="{037085FE-ED9A-4F8A-9049-D2534EFF7BD4}" destId="{B1D0E62E-018E-4B71-9E47-9F3C7E5CE99C}" srcOrd="0" destOrd="0" presId="urn:microsoft.com/office/officeart/2008/layout/VerticalCurvedList"/>
    <dgm:cxn modelId="{0466D211-E05D-4E26-AB04-DCBFA7E64811}" type="presParOf" srcId="{E44B9585-8CF2-430C-B2EE-6ACBD819D63E}" destId="{34928028-CB9B-4AB2-A510-0C66E7264686}" srcOrd="3" destOrd="0" presId="urn:microsoft.com/office/officeart/2008/layout/VerticalCurvedList"/>
    <dgm:cxn modelId="{B90A9AB9-9CF8-4FD9-8CE1-59B3B2860AAF}" type="presParOf" srcId="{E44B9585-8CF2-430C-B2EE-6ACBD819D63E}" destId="{85B5A4CC-6F40-4E67-8406-54CC123A0D9B}" srcOrd="4" destOrd="0" presId="urn:microsoft.com/office/officeart/2008/layout/VerticalCurvedList"/>
    <dgm:cxn modelId="{B3FB4106-060B-4956-8D86-78573DE6ED49}" type="presParOf" srcId="{85B5A4CC-6F40-4E67-8406-54CC123A0D9B}" destId="{D328F94E-BA69-4685-968F-8CD61558768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70BE5-F3DA-45A7-AB51-FE1D3E60B62E}">
      <dsp:nvSpPr>
        <dsp:cNvPr id="0" name=""/>
        <dsp:cNvSpPr/>
      </dsp:nvSpPr>
      <dsp:spPr>
        <a:xfrm>
          <a:off x="2623978" y="2091189"/>
          <a:ext cx="1592322" cy="1592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b="0" i="1" kern="1200" dirty="0"/>
            <a:t>Các yếu tố ảnh hưởng</a:t>
          </a:r>
          <a:r>
            <a:rPr lang="en-US" sz="2300" b="0" i="1" kern="1200" dirty="0"/>
            <a:t> </a:t>
          </a:r>
          <a:endParaRPr lang="en-US" sz="2300" kern="1200" dirty="0"/>
        </a:p>
      </dsp:txBody>
      <dsp:txXfrm>
        <a:off x="2857168" y="2324379"/>
        <a:ext cx="1125942" cy="1125942"/>
      </dsp:txXfrm>
    </dsp:sp>
    <dsp:sp modelId="{7E8D010F-B873-4751-A6AC-E168F89664D7}">
      <dsp:nvSpPr>
        <dsp:cNvPr id="0" name=""/>
        <dsp:cNvSpPr/>
      </dsp:nvSpPr>
      <dsp:spPr>
        <a:xfrm rot="16200000">
          <a:off x="3180029" y="1830128"/>
          <a:ext cx="480220" cy="41901"/>
        </a:xfrm>
        <a:custGeom>
          <a:avLst/>
          <a:gdLst/>
          <a:ahLst/>
          <a:cxnLst/>
          <a:rect l="0" t="0" r="0" b="0"/>
          <a:pathLst>
            <a:path>
              <a:moveTo>
                <a:pt x="0" y="20950"/>
              </a:moveTo>
              <a:lnTo>
                <a:pt x="480220" y="209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8133" y="1839073"/>
        <a:ext cx="24011" cy="24011"/>
      </dsp:txXfrm>
    </dsp:sp>
    <dsp:sp modelId="{5A25690F-CBA3-45AD-8BF8-0A7937AB86E8}">
      <dsp:nvSpPr>
        <dsp:cNvPr id="0" name=""/>
        <dsp:cNvSpPr/>
      </dsp:nvSpPr>
      <dsp:spPr>
        <a:xfrm>
          <a:off x="2623978" y="18646"/>
          <a:ext cx="1592322" cy="1592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Authority</a:t>
          </a:r>
          <a:endParaRPr lang="en-US" sz="1600" kern="1200" dirty="0"/>
        </a:p>
      </dsp:txBody>
      <dsp:txXfrm>
        <a:off x="2857168" y="251836"/>
        <a:ext cx="1125942" cy="1125942"/>
      </dsp:txXfrm>
    </dsp:sp>
    <dsp:sp modelId="{4E8F2547-AAA0-405B-BA5B-94F9765B6E3E}">
      <dsp:nvSpPr>
        <dsp:cNvPr id="0" name=""/>
        <dsp:cNvSpPr/>
      </dsp:nvSpPr>
      <dsp:spPr>
        <a:xfrm rot="1800000">
          <a:off x="4077466" y="3384535"/>
          <a:ext cx="480220" cy="41901"/>
        </a:xfrm>
        <a:custGeom>
          <a:avLst/>
          <a:gdLst/>
          <a:ahLst/>
          <a:cxnLst/>
          <a:rect l="0" t="0" r="0" b="0"/>
          <a:pathLst>
            <a:path>
              <a:moveTo>
                <a:pt x="0" y="20950"/>
              </a:moveTo>
              <a:lnTo>
                <a:pt x="480220" y="209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5571" y="3393480"/>
        <a:ext cx="24011" cy="24011"/>
      </dsp:txXfrm>
    </dsp:sp>
    <dsp:sp modelId="{235E572F-29CD-4E2D-B57B-80FE375AF424}">
      <dsp:nvSpPr>
        <dsp:cNvPr id="0" name=""/>
        <dsp:cNvSpPr/>
      </dsp:nvSpPr>
      <dsp:spPr>
        <a:xfrm>
          <a:off x="4418853" y="3127460"/>
          <a:ext cx="1592322" cy="1592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User Intent </a:t>
          </a:r>
          <a:r>
            <a:rPr lang="en-US" sz="1600" b="0" i="0" kern="1200" dirty="0" err="1"/>
            <a:t>Optimzation</a:t>
          </a:r>
          <a:endParaRPr lang="en-US" sz="1600" kern="1200" dirty="0"/>
        </a:p>
      </dsp:txBody>
      <dsp:txXfrm>
        <a:off x="4652043" y="3360650"/>
        <a:ext cx="1125942" cy="1125942"/>
      </dsp:txXfrm>
    </dsp:sp>
    <dsp:sp modelId="{9521E56A-C226-4A9A-94DF-DBEFE300072C}">
      <dsp:nvSpPr>
        <dsp:cNvPr id="0" name=""/>
        <dsp:cNvSpPr/>
      </dsp:nvSpPr>
      <dsp:spPr>
        <a:xfrm rot="9000000">
          <a:off x="2282591" y="3384535"/>
          <a:ext cx="480220" cy="41901"/>
        </a:xfrm>
        <a:custGeom>
          <a:avLst/>
          <a:gdLst/>
          <a:ahLst/>
          <a:cxnLst/>
          <a:rect l="0" t="0" r="0" b="0"/>
          <a:pathLst>
            <a:path>
              <a:moveTo>
                <a:pt x="0" y="20950"/>
              </a:moveTo>
              <a:lnTo>
                <a:pt x="480220" y="209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510696" y="3393480"/>
        <a:ext cx="24011" cy="24011"/>
      </dsp:txXfrm>
    </dsp:sp>
    <dsp:sp modelId="{2CE38EBD-4633-4973-BB7D-D04B7A7D65D4}">
      <dsp:nvSpPr>
        <dsp:cNvPr id="0" name=""/>
        <dsp:cNvSpPr/>
      </dsp:nvSpPr>
      <dsp:spPr>
        <a:xfrm>
          <a:off x="829103" y="3127460"/>
          <a:ext cx="1592322" cy="1592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User Experience</a:t>
          </a:r>
          <a:br>
            <a:rPr lang="en-US" sz="1600" b="0" i="0" kern="1200" dirty="0"/>
          </a:br>
          <a:r>
            <a:rPr lang="en-US" sz="1600" b="0" i="0" kern="1200" dirty="0" err="1"/>
            <a:t>Optimiztion</a:t>
          </a:r>
          <a:endParaRPr lang="en-US" sz="1600" kern="1200" dirty="0"/>
        </a:p>
      </dsp:txBody>
      <dsp:txXfrm>
        <a:off x="1062293" y="3360650"/>
        <a:ext cx="1125942" cy="1125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70BE5-F3DA-45A7-AB51-FE1D3E60B62E}">
      <dsp:nvSpPr>
        <dsp:cNvPr id="0" name=""/>
        <dsp:cNvSpPr/>
      </dsp:nvSpPr>
      <dsp:spPr>
        <a:xfrm>
          <a:off x="2809836" y="1689357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1" kern="1200" dirty="0" err="1"/>
            <a:t>Loại</a:t>
          </a:r>
          <a:r>
            <a:rPr lang="en-US" sz="2200" b="0" i="1" kern="1200" dirty="0"/>
            <a:t> </a:t>
          </a:r>
          <a:r>
            <a:rPr lang="en-US" sz="2200" b="0" i="1" kern="1200" dirty="0" err="1"/>
            <a:t>hình</a:t>
          </a:r>
          <a:r>
            <a:rPr lang="en-US" sz="2200" b="0" i="1" kern="1200" dirty="0"/>
            <a:t> SEO</a:t>
          </a:r>
          <a:endParaRPr lang="en-US" sz="2200" kern="1200" dirty="0"/>
        </a:p>
      </dsp:txBody>
      <dsp:txXfrm>
        <a:off x="2997932" y="1877453"/>
        <a:ext cx="908208" cy="908208"/>
      </dsp:txXfrm>
    </dsp:sp>
    <dsp:sp modelId="{7E8D010F-B873-4751-A6AC-E168F89664D7}">
      <dsp:nvSpPr>
        <dsp:cNvPr id="0" name=""/>
        <dsp:cNvSpPr/>
      </dsp:nvSpPr>
      <dsp:spPr>
        <a:xfrm rot="16200000">
          <a:off x="3258060" y="1478638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2338" y="1485682"/>
        <a:ext cx="19397" cy="19397"/>
      </dsp:txXfrm>
    </dsp:sp>
    <dsp:sp modelId="{5A25690F-CBA3-45AD-8BF8-0A7937AB86E8}">
      <dsp:nvSpPr>
        <dsp:cNvPr id="0" name=""/>
        <dsp:cNvSpPr/>
      </dsp:nvSpPr>
      <dsp:spPr>
        <a:xfrm>
          <a:off x="2809836" y="17004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</a:t>
          </a:r>
          <a:r>
            <a:rPr lang="en-US" sz="1600" b="0" i="0" kern="1200" dirty="0" err="1"/>
            <a:t>tổng</a:t>
          </a:r>
          <a:r>
            <a:rPr lang="en-US" sz="1600" b="0" i="0" kern="1200" dirty="0"/>
            <a:t> </a:t>
          </a:r>
          <a:r>
            <a:rPr lang="en-US" sz="1600" b="0" i="0" kern="1200" dirty="0" err="1"/>
            <a:t>thể</a:t>
          </a:r>
          <a:endParaRPr lang="en-US" sz="1600" kern="1200" dirty="0"/>
        </a:p>
      </dsp:txBody>
      <dsp:txXfrm>
        <a:off x="2997932" y="205100"/>
        <a:ext cx="908208" cy="908208"/>
      </dsp:txXfrm>
    </dsp:sp>
    <dsp:sp modelId="{6B24102A-E011-44DC-A3D7-7630C874A2A0}">
      <dsp:nvSpPr>
        <dsp:cNvPr id="0" name=""/>
        <dsp:cNvSpPr/>
      </dsp:nvSpPr>
      <dsp:spPr>
        <a:xfrm rot="19800000">
          <a:off x="3982210" y="1896726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66488" y="1903770"/>
        <a:ext cx="19397" cy="19397"/>
      </dsp:txXfrm>
    </dsp:sp>
    <dsp:sp modelId="{0CCE110B-893F-4BE7-9197-B4A09E14F7EC}">
      <dsp:nvSpPr>
        <dsp:cNvPr id="0" name=""/>
        <dsp:cNvSpPr/>
      </dsp:nvSpPr>
      <dsp:spPr>
        <a:xfrm>
          <a:off x="4258136" y="853180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</a:t>
          </a:r>
          <a:r>
            <a:rPr lang="en-US" sz="1600" b="0" i="0" kern="1200" dirty="0" err="1"/>
            <a:t>từ</a:t>
          </a:r>
          <a:r>
            <a:rPr lang="en-US" sz="1600" b="0" i="0" kern="1200" dirty="0"/>
            <a:t> </a:t>
          </a:r>
          <a:r>
            <a:rPr lang="en-US" sz="1600" b="0" i="0" kern="1200" dirty="0" err="1"/>
            <a:t>khóa</a:t>
          </a:r>
          <a:endParaRPr lang="en-US" sz="1600" kern="1200" dirty="0"/>
        </a:p>
      </dsp:txBody>
      <dsp:txXfrm>
        <a:off x="4446232" y="1041276"/>
        <a:ext cx="908208" cy="908208"/>
      </dsp:txXfrm>
    </dsp:sp>
    <dsp:sp modelId="{4E8F2547-AAA0-405B-BA5B-94F9765B6E3E}">
      <dsp:nvSpPr>
        <dsp:cNvPr id="0" name=""/>
        <dsp:cNvSpPr/>
      </dsp:nvSpPr>
      <dsp:spPr>
        <a:xfrm rot="1800000">
          <a:off x="3982210" y="2732902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66488" y="2739946"/>
        <a:ext cx="19397" cy="19397"/>
      </dsp:txXfrm>
    </dsp:sp>
    <dsp:sp modelId="{235E572F-29CD-4E2D-B57B-80FE375AF424}">
      <dsp:nvSpPr>
        <dsp:cNvPr id="0" name=""/>
        <dsp:cNvSpPr/>
      </dsp:nvSpPr>
      <dsp:spPr>
        <a:xfrm>
          <a:off x="4258136" y="2525533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Social</a:t>
          </a:r>
          <a:endParaRPr lang="en-US" sz="1600" kern="1200" dirty="0"/>
        </a:p>
      </dsp:txBody>
      <dsp:txXfrm>
        <a:off x="4446232" y="2713629"/>
        <a:ext cx="908208" cy="908208"/>
      </dsp:txXfrm>
    </dsp:sp>
    <dsp:sp modelId="{9521E56A-C226-4A9A-94DF-DBEFE300072C}">
      <dsp:nvSpPr>
        <dsp:cNvPr id="0" name=""/>
        <dsp:cNvSpPr/>
      </dsp:nvSpPr>
      <dsp:spPr>
        <a:xfrm rot="5400000">
          <a:off x="3258060" y="3150990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2338" y="3158035"/>
        <a:ext cx="19397" cy="19397"/>
      </dsp:txXfrm>
    </dsp:sp>
    <dsp:sp modelId="{2CE38EBD-4633-4973-BB7D-D04B7A7D65D4}">
      <dsp:nvSpPr>
        <dsp:cNvPr id="0" name=""/>
        <dsp:cNvSpPr/>
      </dsp:nvSpPr>
      <dsp:spPr>
        <a:xfrm>
          <a:off x="2809836" y="3361709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</a:t>
          </a:r>
          <a:r>
            <a:rPr lang="en-US" sz="1600" b="0" i="0" kern="1200" dirty="0" err="1"/>
            <a:t>ảnh</a:t>
          </a:r>
          <a:endParaRPr lang="en-US" sz="1600" kern="1200" dirty="0"/>
        </a:p>
      </dsp:txBody>
      <dsp:txXfrm>
        <a:off x="2997932" y="3549805"/>
        <a:ext cx="908208" cy="908208"/>
      </dsp:txXfrm>
    </dsp:sp>
    <dsp:sp modelId="{FC8D919C-6C64-4AD8-AA1D-419FBFA64260}">
      <dsp:nvSpPr>
        <dsp:cNvPr id="0" name=""/>
        <dsp:cNvSpPr/>
      </dsp:nvSpPr>
      <dsp:spPr>
        <a:xfrm rot="9000000">
          <a:off x="2533911" y="2732902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718188" y="2739946"/>
        <a:ext cx="19397" cy="19397"/>
      </dsp:txXfrm>
    </dsp:sp>
    <dsp:sp modelId="{E9F81483-BA2F-42A4-9E9C-89146862465E}">
      <dsp:nvSpPr>
        <dsp:cNvPr id="0" name=""/>
        <dsp:cNvSpPr/>
      </dsp:nvSpPr>
      <dsp:spPr>
        <a:xfrm>
          <a:off x="1361536" y="2525533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App</a:t>
          </a:r>
          <a:endParaRPr lang="en-US" sz="1600" kern="1200" dirty="0"/>
        </a:p>
      </dsp:txBody>
      <dsp:txXfrm>
        <a:off x="1549632" y="2713629"/>
        <a:ext cx="908208" cy="908208"/>
      </dsp:txXfrm>
    </dsp:sp>
    <dsp:sp modelId="{1C56A15B-742A-4F83-BE8E-2F8091942C23}">
      <dsp:nvSpPr>
        <dsp:cNvPr id="0" name=""/>
        <dsp:cNvSpPr/>
      </dsp:nvSpPr>
      <dsp:spPr>
        <a:xfrm rot="12600000">
          <a:off x="2533911" y="1896726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718188" y="1903770"/>
        <a:ext cx="19397" cy="19397"/>
      </dsp:txXfrm>
    </dsp:sp>
    <dsp:sp modelId="{3642F93C-73CF-4A49-BDAF-454B02A60E42}">
      <dsp:nvSpPr>
        <dsp:cNvPr id="0" name=""/>
        <dsp:cNvSpPr/>
      </dsp:nvSpPr>
      <dsp:spPr>
        <a:xfrm>
          <a:off x="1361536" y="853180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Local</a:t>
          </a:r>
          <a:endParaRPr lang="en-US" sz="1600" kern="1200" dirty="0"/>
        </a:p>
      </dsp:txBody>
      <dsp:txXfrm>
        <a:off x="1549632" y="1041276"/>
        <a:ext cx="908208" cy="9082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70BE5-F3DA-45A7-AB51-FE1D3E60B62E}">
      <dsp:nvSpPr>
        <dsp:cNvPr id="0" name=""/>
        <dsp:cNvSpPr/>
      </dsp:nvSpPr>
      <dsp:spPr>
        <a:xfrm>
          <a:off x="2922769" y="1802290"/>
          <a:ext cx="1058534" cy="105853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3077788" y="1957309"/>
        <a:ext cx="748496" cy="748496"/>
      </dsp:txXfrm>
    </dsp:sp>
    <dsp:sp modelId="{7E8D010F-B873-4751-A6AC-E168F89664D7}">
      <dsp:nvSpPr>
        <dsp:cNvPr id="0" name=""/>
        <dsp:cNvSpPr/>
      </dsp:nvSpPr>
      <dsp:spPr>
        <a:xfrm rot="16200000">
          <a:off x="3081098" y="1417553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433490" y="1412805"/>
        <a:ext cx="37093" cy="37093"/>
      </dsp:txXfrm>
    </dsp:sp>
    <dsp:sp modelId="{5A25690F-CBA3-45AD-8BF8-0A7937AB86E8}">
      <dsp:nvSpPr>
        <dsp:cNvPr id="0" name=""/>
        <dsp:cNvSpPr/>
      </dsp:nvSpPr>
      <dsp:spPr>
        <a:xfrm>
          <a:off x="2922769" y="1879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app name</a:t>
          </a:r>
          <a:endParaRPr lang="en-US" sz="1200" kern="1200" dirty="0"/>
        </a:p>
      </dsp:txBody>
      <dsp:txXfrm>
        <a:off x="3077788" y="156898"/>
        <a:ext cx="748496" cy="748496"/>
      </dsp:txXfrm>
    </dsp:sp>
    <dsp:sp modelId="{6B24102A-E011-44DC-A3D7-7630C874A2A0}">
      <dsp:nvSpPr>
        <dsp:cNvPr id="0" name=""/>
        <dsp:cNvSpPr/>
      </dsp:nvSpPr>
      <dsp:spPr>
        <a:xfrm rot="18900000">
          <a:off x="3717640" y="1681217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070031" y="1676469"/>
        <a:ext cx="37093" cy="37093"/>
      </dsp:txXfrm>
    </dsp:sp>
    <dsp:sp modelId="{0CCE110B-893F-4BE7-9197-B4A09E14F7EC}">
      <dsp:nvSpPr>
        <dsp:cNvPr id="0" name=""/>
        <dsp:cNvSpPr/>
      </dsp:nvSpPr>
      <dsp:spPr>
        <a:xfrm>
          <a:off x="4195852" y="529207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app subtitle</a:t>
          </a:r>
          <a:endParaRPr lang="en-US" sz="1200" kern="1200" dirty="0"/>
        </a:p>
      </dsp:txBody>
      <dsp:txXfrm>
        <a:off x="4350871" y="684226"/>
        <a:ext cx="748496" cy="748496"/>
      </dsp:txXfrm>
    </dsp:sp>
    <dsp:sp modelId="{4E8F2547-AAA0-405B-BA5B-94F9765B6E3E}">
      <dsp:nvSpPr>
        <dsp:cNvPr id="0" name=""/>
        <dsp:cNvSpPr/>
      </dsp:nvSpPr>
      <dsp:spPr>
        <a:xfrm>
          <a:off x="3981304" y="2317758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333695" y="2313010"/>
        <a:ext cx="37093" cy="37093"/>
      </dsp:txXfrm>
    </dsp:sp>
    <dsp:sp modelId="{235E572F-29CD-4E2D-B57B-80FE375AF424}">
      <dsp:nvSpPr>
        <dsp:cNvPr id="0" name=""/>
        <dsp:cNvSpPr/>
      </dsp:nvSpPr>
      <dsp:spPr>
        <a:xfrm>
          <a:off x="4723180" y="1802290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app URL</a:t>
          </a:r>
          <a:endParaRPr lang="en-US" sz="1200" kern="1200" dirty="0"/>
        </a:p>
      </dsp:txBody>
      <dsp:txXfrm>
        <a:off x="4878199" y="1957309"/>
        <a:ext cx="748496" cy="748496"/>
      </dsp:txXfrm>
    </dsp:sp>
    <dsp:sp modelId="{9521E56A-C226-4A9A-94DF-DBEFE300072C}">
      <dsp:nvSpPr>
        <dsp:cNvPr id="0" name=""/>
        <dsp:cNvSpPr/>
      </dsp:nvSpPr>
      <dsp:spPr>
        <a:xfrm rot="2700000">
          <a:off x="3717640" y="2954300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070031" y="2949552"/>
        <a:ext cx="37093" cy="37093"/>
      </dsp:txXfrm>
    </dsp:sp>
    <dsp:sp modelId="{2CE38EBD-4633-4973-BB7D-D04B7A7D65D4}">
      <dsp:nvSpPr>
        <dsp:cNvPr id="0" name=""/>
        <dsp:cNvSpPr/>
      </dsp:nvSpPr>
      <dsp:spPr>
        <a:xfrm>
          <a:off x="4195852" y="3075372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keyword</a:t>
          </a:r>
          <a:endParaRPr lang="en-US" sz="1200" kern="1200" dirty="0"/>
        </a:p>
      </dsp:txBody>
      <dsp:txXfrm>
        <a:off x="4350871" y="3230391"/>
        <a:ext cx="748496" cy="748496"/>
      </dsp:txXfrm>
    </dsp:sp>
    <dsp:sp modelId="{FC8D919C-6C64-4AD8-AA1D-419FBFA64260}">
      <dsp:nvSpPr>
        <dsp:cNvPr id="0" name=""/>
        <dsp:cNvSpPr/>
      </dsp:nvSpPr>
      <dsp:spPr>
        <a:xfrm rot="5400000">
          <a:off x="3081098" y="3217964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433490" y="3213216"/>
        <a:ext cx="37093" cy="37093"/>
      </dsp:txXfrm>
    </dsp:sp>
    <dsp:sp modelId="{E9F81483-BA2F-42A4-9E9C-89146862465E}">
      <dsp:nvSpPr>
        <dsp:cNvPr id="0" name=""/>
        <dsp:cNvSpPr/>
      </dsp:nvSpPr>
      <dsp:spPr>
        <a:xfrm>
          <a:off x="2922769" y="3602701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installs</a:t>
          </a:r>
          <a:endParaRPr lang="en-US" sz="1200" kern="1200" dirty="0"/>
        </a:p>
      </dsp:txBody>
      <dsp:txXfrm>
        <a:off x="3077788" y="3757720"/>
        <a:ext cx="748496" cy="748496"/>
      </dsp:txXfrm>
    </dsp:sp>
    <dsp:sp modelId="{1C56A15B-742A-4F83-BE8E-2F8091942C23}">
      <dsp:nvSpPr>
        <dsp:cNvPr id="0" name=""/>
        <dsp:cNvSpPr/>
      </dsp:nvSpPr>
      <dsp:spPr>
        <a:xfrm rot="8100000">
          <a:off x="2444557" y="2954300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796948" y="2949552"/>
        <a:ext cx="37093" cy="37093"/>
      </dsp:txXfrm>
    </dsp:sp>
    <dsp:sp modelId="{3642F93C-73CF-4A49-BDAF-454B02A60E42}">
      <dsp:nvSpPr>
        <dsp:cNvPr id="0" name=""/>
        <dsp:cNvSpPr/>
      </dsp:nvSpPr>
      <dsp:spPr>
        <a:xfrm>
          <a:off x="1649686" y="3075372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reviews &amp; ratings</a:t>
          </a:r>
          <a:endParaRPr lang="en-US" sz="1200" kern="1200" dirty="0"/>
        </a:p>
      </dsp:txBody>
      <dsp:txXfrm>
        <a:off x="1804705" y="3230391"/>
        <a:ext cx="748496" cy="748496"/>
      </dsp:txXfrm>
    </dsp:sp>
    <dsp:sp modelId="{E08CDC6C-D216-4EF0-8AF2-0844CD687832}">
      <dsp:nvSpPr>
        <dsp:cNvPr id="0" name=""/>
        <dsp:cNvSpPr/>
      </dsp:nvSpPr>
      <dsp:spPr>
        <a:xfrm rot="10800000">
          <a:off x="2180893" y="2317758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533284" y="2313010"/>
        <a:ext cx="37093" cy="37093"/>
      </dsp:txXfrm>
    </dsp:sp>
    <dsp:sp modelId="{D19B911D-A673-491E-A5B7-125412BEEE40}">
      <dsp:nvSpPr>
        <dsp:cNvPr id="0" name=""/>
        <dsp:cNvSpPr/>
      </dsp:nvSpPr>
      <dsp:spPr>
        <a:xfrm>
          <a:off x="1122358" y="1802290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app updates</a:t>
          </a:r>
          <a:endParaRPr lang="en-US" sz="1200" kern="1200" dirty="0"/>
        </a:p>
      </dsp:txBody>
      <dsp:txXfrm>
        <a:off x="1277377" y="1957309"/>
        <a:ext cx="748496" cy="748496"/>
      </dsp:txXfrm>
    </dsp:sp>
    <dsp:sp modelId="{7C485714-FD34-4507-9A87-600FDD3BC29C}">
      <dsp:nvSpPr>
        <dsp:cNvPr id="0" name=""/>
        <dsp:cNvSpPr/>
      </dsp:nvSpPr>
      <dsp:spPr>
        <a:xfrm rot="13500000">
          <a:off x="2444557" y="1681217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796948" y="1676469"/>
        <a:ext cx="37093" cy="37093"/>
      </dsp:txXfrm>
    </dsp:sp>
    <dsp:sp modelId="{5FCCB15A-D0A6-4B78-B4F0-74CA4E07F199}">
      <dsp:nvSpPr>
        <dsp:cNvPr id="0" name=""/>
        <dsp:cNvSpPr/>
      </dsp:nvSpPr>
      <dsp:spPr>
        <a:xfrm>
          <a:off x="1649686" y="529207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in-app purchases</a:t>
          </a:r>
          <a:endParaRPr lang="en-US" sz="1200" kern="1200" dirty="0"/>
        </a:p>
      </dsp:txBody>
      <dsp:txXfrm>
        <a:off x="1804705" y="684226"/>
        <a:ext cx="748496" cy="7484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25DCF-FABF-4F6F-8F5A-A49EB2CBD9A5}">
      <dsp:nvSpPr>
        <dsp:cNvPr id="0" name=""/>
        <dsp:cNvSpPr/>
      </dsp:nvSpPr>
      <dsp:spPr>
        <a:xfrm>
          <a:off x="-5006856" y="-767399"/>
          <a:ext cx="5965031" cy="5965031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810E4-A6E8-4BC0-8E10-BE583751D0A1}">
      <dsp:nvSpPr>
        <dsp:cNvPr id="0" name=""/>
        <dsp:cNvSpPr/>
      </dsp:nvSpPr>
      <dsp:spPr>
        <a:xfrm>
          <a:off x="310780" y="201398"/>
          <a:ext cx="5485070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app title</a:t>
          </a:r>
          <a:endParaRPr lang="en-US" sz="1200" kern="1200" dirty="0"/>
        </a:p>
      </dsp:txBody>
      <dsp:txXfrm>
        <a:off x="310780" y="201398"/>
        <a:ext cx="5485070" cy="402619"/>
      </dsp:txXfrm>
    </dsp:sp>
    <dsp:sp modelId="{B1D0E62E-018E-4B71-9E47-9F3C7E5CE99C}">
      <dsp:nvSpPr>
        <dsp:cNvPr id="0" name=""/>
        <dsp:cNvSpPr/>
      </dsp:nvSpPr>
      <dsp:spPr>
        <a:xfrm>
          <a:off x="59143" y="151070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28028-CB9B-4AB2-A510-0C66E7264686}">
      <dsp:nvSpPr>
        <dsp:cNvPr id="0" name=""/>
        <dsp:cNvSpPr/>
      </dsp:nvSpPr>
      <dsp:spPr>
        <a:xfrm>
          <a:off x="675388" y="805681"/>
          <a:ext cx="5120462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app short description</a:t>
          </a:r>
          <a:endParaRPr lang="en-US" sz="1200" kern="1200" dirty="0"/>
        </a:p>
      </dsp:txBody>
      <dsp:txXfrm>
        <a:off x="675388" y="805681"/>
        <a:ext cx="5120462" cy="402619"/>
      </dsp:txXfrm>
    </dsp:sp>
    <dsp:sp modelId="{D328F94E-BA69-4685-968F-8CD615587688}">
      <dsp:nvSpPr>
        <dsp:cNvPr id="0" name=""/>
        <dsp:cNvSpPr/>
      </dsp:nvSpPr>
      <dsp:spPr>
        <a:xfrm>
          <a:off x="423751" y="755354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AF608-B8C3-4A29-9245-71510ACD915B}">
      <dsp:nvSpPr>
        <dsp:cNvPr id="0" name=""/>
        <dsp:cNvSpPr/>
      </dsp:nvSpPr>
      <dsp:spPr>
        <a:xfrm>
          <a:off x="875192" y="1409522"/>
          <a:ext cx="4920659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app long description)</a:t>
          </a:r>
          <a:endParaRPr lang="en-US" sz="1200" kern="1200" dirty="0"/>
        </a:p>
      </dsp:txBody>
      <dsp:txXfrm>
        <a:off x="875192" y="1409522"/>
        <a:ext cx="4920659" cy="402619"/>
      </dsp:txXfrm>
    </dsp:sp>
    <dsp:sp modelId="{43EB5422-2996-48D9-85BE-89778DD27FA6}">
      <dsp:nvSpPr>
        <dsp:cNvPr id="0" name=""/>
        <dsp:cNvSpPr/>
      </dsp:nvSpPr>
      <dsp:spPr>
        <a:xfrm>
          <a:off x="623555" y="1359195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A7AF6-91A6-42D6-ADA8-A1132B4999B2}">
      <dsp:nvSpPr>
        <dsp:cNvPr id="0" name=""/>
        <dsp:cNvSpPr/>
      </dsp:nvSpPr>
      <dsp:spPr>
        <a:xfrm>
          <a:off x="938987" y="2013806"/>
          <a:ext cx="4856863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Installs</a:t>
          </a:r>
          <a:endParaRPr lang="en-US" sz="1200" kern="1200" dirty="0"/>
        </a:p>
      </dsp:txBody>
      <dsp:txXfrm>
        <a:off x="938987" y="2013806"/>
        <a:ext cx="4856863" cy="402619"/>
      </dsp:txXfrm>
    </dsp:sp>
    <dsp:sp modelId="{63FA0FF9-1091-48A3-A636-77C98FCECFF1}">
      <dsp:nvSpPr>
        <dsp:cNvPr id="0" name=""/>
        <dsp:cNvSpPr/>
      </dsp:nvSpPr>
      <dsp:spPr>
        <a:xfrm>
          <a:off x="687350" y="1963478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CC38E-9F22-412F-9294-E3B4C6945EC3}">
      <dsp:nvSpPr>
        <dsp:cNvPr id="0" name=""/>
        <dsp:cNvSpPr/>
      </dsp:nvSpPr>
      <dsp:spPr>
        <a:xfrm>
          <a:off x="875192" y="2618089"/>
          <a:ext cx="4920659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reviews &amp; ratings</a:t>
          </a:r>
          <a:endParaRPr lang="en-US" sz="1200" kern="1200" dirty="0"/>
        </a:p>
      </dsp:txBody>
      <dsp:txXfrm>
        <a:off x="875192" y="2618089"/>
        <a:ext cx="4920659" cy="402619"/>
      </dsp:txXfrm>
    </dsp:sp>
    <dsp:sp modelId="{3EDDDF7A-06C5-46EE-9199-B9CAAEF48F70}">
      <dsp:nvSpPr>
        <dsp:cNvPr id="0" name=""/>
        <dsp:cNvSpPr/>
      </dsp:nvSpPr>
      <dsp:spPr>
        <a:xfrm>
          <a:off x="623555" y="2567762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DE4C2-9FF2-425F-AF33-35377179C752}">
      <dsp:nvSpPr>
        <dsp:cNvPr id="0" name=""/>
        <dsp:cNvSpPr/>
      </dsp:nvSpPr>
      <dsp:spPr>
        <a:xfrm>
          <a:off x="675388" y="3221930"/>
          <a:ext cx="5120462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in-app purchases</a:t>
          </a:r>
          <a:endParaRPr lang="en-US" sz="1200" kern="1200" dirty="0"/>
        </a:p>
      </dsp:txBody>
      <dsp:txXfrm>
        <a:off x="675388" y="3221930"/>
        <a:ext cx="5120462" cy="402619"/>
      </dsp:txXfrm>
    </dsp:sp>
    <dsp:sp modelId="{103F53D3-082B-42FC-AC2A-A7238375C2B4}">
      <dsp:nvSpPr>
        <dsp:cNvPr id="0" name=""/>
        <dsp:cNvSpPr/>
      </dsp:nvSpPr>
      <dsp:spPr>
        <a:xfrm>
          <a:off x="423751" y="3171603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53D07-45D6-483A-A569-5C09D87776D5}">
      <dsp:nvSpPr>
        <dsp:cNvPr id="0" name=""/>
        <dsp:cNvSpPr/>
      </dsp:nvSpPr>
      <dsp:spPr>
        <a:xfrm>
          <a:off x="310780" y="3826214"/>
          <a:ext cx="5485070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updates</a:t>
          </a:r>
          <a:endParaRPr lang="en-US" sz="1200" kern="1200" dirty="0"/>
        </a:p>
      </dsp:txBody>
      <dsp:txXfrm>
        <a:off x="310780" y="3826214"/>
        <a:ext cx="5485070" cy="402619"/>
      </dsp:txXfrm>
    </dsp:sp>
    <dsp:sp modelId="{CB34A0AE-B4BB-484F-BD51-5A436E5A7829}">
      <dsp:nvSpPr>
        <dsp:cNvPr id="0" name=""/>
        <dsp:cNvSpPr/>
      </dsp:nvSpPr>
      <dsp:spPr>
        <a:xfrm>
          <a:off x="59143" y="3775886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4D1B3E-B5A1-43EB-B756-69C30C2D9710}">
      <dsp:nvSpPr>
        <dsp:cNvPr id="0" name=""/>
        <dsp:cNvSpPr/>
      </dsp:nvSpPr>
      <dsp:spPr>
        <a:xfrm>
          <a:off x="0" y="1270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 err="1"/>
            <a:t>Kiểu</a:t>
          </a:r>
          <a:r>
            <a:rPr lang="en-US" sz="1600" b="0" i="1" kern="1200" dirty="0"/>
            <a:t> </a:t>
          </a:r>
          <a:r>
            <a:rPr lang="en-US" sz="1600" b="0" i="1" kern="1200" dirty="0" err="1"/>
            <a:t>dữ</a:t>
          </a:r>
          <a:r>
            <a:rPr lang="en-US" sz="1600" b="0" i="1" kern="1200" dirty="0"/>
            <a:t> </a:t>
          </a:r>
          <a:r>
            <a:rPr lang="en-US" sz="1600" b="0" i="1" kern="1200" dirty="0" err="1"/>
            <a:t>liệu</a:t>
          </a:r>
          <a:endParaRPr lang="en-US" sz="1600" kern="1200" dirty="0"/>
        </a:p>
      </dsp:txBody>
      <dsp:txXfrm>
        <a:off x="0" y="127000"/>
        <a:ext cx="1904999" cy="1143000"/>
      </dsp:txXfrm>
    </dsp:sp>
    <dsp:sp modelId="{89B8F367-D72B-43BC-BB20-0EA351C28801}">
      <dsp:nvSpPr>
        <dsp:cNvPr id="0" name=""/>
        <dsp:cNvSpPr/>
      </dsp:nvSpPr>
      <dsp:spPr>
        <a:xfrm>
          <a:off x="2095500" y="1270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100598"/>
                <a:satOff val="-11549"/>
                <a:lumOff val="8006"/>
                <a:alphaOff val="0"/>
                <a:tint val="50000"/>
                <a:satMod val="300000"/>
              </a:schemeClr>
            </a:gs>
            <a:gs pos="35000">
              <a:schemeClr val="accent3">
                <a:hueOff val="-100598"/>
                <a:satOff val="-11549"/>
                <a:lumOff val="8006"/>
                <a:alphaOff val="0"/>
                <a:tint val="37000"/>
                <a:satMod val="300000"/>
              </a:schemeClr>
            </a:gs>
            <a:gs pos="100000">
              <a:schemeClr val="accent3">
                <a:hueOff val="-100598"/>
                <a:satOff val="-11549"/>
                <a:lumOff val="800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 err="1"/>
            <a:t>Toàn</a:t>
          </a:r>
          <a:r>
            <a:rPr lang="en-US" sz="1600" b="0" i="1" kern="1200" dirty="0"/>
            <a:t> </a:t>
          </a:r>
          <a:r>
            <a:rPr lang="en-US" sz="1600" b="0" i="1" kern="1200" dirty="0" err="1"/>
            <a:t>vẹn</a:t>
          </a:r>
          <a:r>
            <a:rPr lang="en-US" sz="1600" b="0" i="1" kern="1200" dirty="0"/>
            <a:t> </a:t>
          </a:r>
          <a:r>
            <a:rPr lang="en-US" sz="1600" b="0" i="1" kern="1200" dirty="0" err="1"/>
            <a:t>dữ</a:t>
          </a:r>
          <a:r>
            <a:rPr lang="en-US" sz="1600" b="0" i="1" kern="1200" dirty="0"/>
            <a:t> </a:t>
          </a:r>
          <a:r>
            <a:rPr lang="en-US" sz="1600" b="0" i="1" kern="1200" dirty="0" err="1"/>
            <a:t>liệu</a:t>
          </a:r>
          <a:endParaRPr lang="en-US" sz="1600" kern="1200" dirty="0"/>
        </a:p>
      </dsp:txBody>
      <dsp:txXfrm>
        <a:off x="2095500" y="127000"/>
        <a:ext cx="1904999" cy="1143000"/>
      </dsp:txXfrm>
    </dsp:sp>
    <dsp:sp modelId="{802852C5-9B5B-4639-87C5-0B85865D4523}">
      <dsp:nvSpPr>
        <dsp:cNvPr id="0" name=""/>
        <dsp:cNvSpPr/>
      </dsp:nvSpPr>
      <dsp:spPr>
        <a:xfrm>
          <a:off x="4191000" y="1270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201196"/>
                <a:satOff val="-23098"/>
                <a:lumOff val="16013"/>
                <a:alphaOff val="0"/>
                <a:tint val="50000"/>
                <a:satMod val="300000"/>
              </a:schemeClr>
            </a:gs>
            <a:gs pos="35000">
              <a:schemeClr val="accent3">
                <a:hueOff val="-201196"/>
                <a:satOff val="-23098"/>
                <a:lumOff val="16013"/>
                <a:alphaOff val="0"/>
                <a:tint val="37000"/>
                <a:satMod val="300000"/>
              </a:schemeClr>
            </a:gs>
            <a:gs pos="100000">
              <a:schemeClr val="accent3">
                <a:hueOff val="-201196"/>
                <a:satOff val="-23098"/>
                <a:lumOff val="1601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 err="1"/>
            <a:t>Hiệu</a:t>
          </a:r>
          <a:r>
            <a:rPr lang="en-US" sz="1600" b="0" i="1" kern="1200" dirty="0"/>
            <a:t> </a:t>
          </a:r>
          <a:r>
            <a:rPr lang="en-US" sz="1600" b="0" i="1" kern="1200" dirty="0" err="1"/>
            <a:t>suất</a:t>
          </a:r>
          <a:r>
            <a:rPr lang="en-US" sz="1600" b="0" i="1" kern="1200" dirty="0"/>
            <a:t>, </a:t>
          </a:r>
          <a:r>
            <a:rPr lang="en-US" sz="1600" b="0" i="1" kern="1200" dirty="0" err="1"/>
            <a:t>đồng</a:t>
          </a:r>
          <a:r>
            <a:rPr lang="en-US" sz="1600" b="0" i="1" kern="1200" dirty="0"/>
            <a:t> </a:t>
          </a:r>
          <a:r>
            <a:rPr lang="en-US" sz="1600" b="0" i="1" kern="1200" dirty="0" err="1"/>
            <a:t>quy</a:t>
          </a:r>
          <a:endParaRPr lang="en-US" sz="1600" kern="1200" dirty="0"/>
        </a:p>
      </dsp:txBody>
      <dsp:txXfrm>
        <a:off x="4191000" y="127000"/>
        <a:ext cx="1904999" cy="1143000"/>
      </dsp:txXfrm>
    </dsp:sp>
    <dsp:sp modelId="{F77BD82F-7DFE-4F3F-8FD8-7DB4BBCB46FA}">
      <dsp:nvSpPr>
        <dsp:cNvPr id="0" name=""/>
        <dsp:cNvSpPr/>
      </dsp:nvSpPr>
      <dsp:spPr>
        <a:xfrm>
          <a:off x="0" y="14605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301793"/>
                <a:satOff val="-34648"/>
                <a:lumOff val="24019"/>
                <a:alphaOff val="0"/>
                <a:tint val="50000"/>
                <a:satMod val="300000"/>
              </a:schemeClr>
            </a:gs>
            <a:gs pos="35000">
              <a:schemeClr val="accent3">
                <a:hueOff val="-301793"/>
                <a:satOff val="-34648"/>
                <a:lumOff val="24019"/>
                <a:alphaOff val="0"/>
                <a:tint val="37000"/>
                <a:satMod val="300000"/>
              </a:schemeClr>
            </a:gs>
            <a:gs pos="100000">
              <a:schemeClr val="accent3">
                <a:hueOff val="-301793"/>
                <a:satOff val="-34648"/>
                <a:lumOff val="2401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 err="1"/>
            <a:t>Chức</a:t>
          </a:r>
          <a:r>
            <a:rPr lang="en-US" sz="1600" b="0" i="1" kern="1200" dirty="0"/>
            <a:t> </a:t>
          </a:r>
          <a:r>
            <a:rPr lang="en-US" sz="1600" b="0" i="1" kern="1200" dirty="0" err="1"/>
            <a:t>năng</a:t>
          </a:r>
          <a:r>
            <a:rPr lang="en-US" sz="1600" b="0" i="1" kern="1200" dirty="0"/>
            <a:t> </a:t>
          </a:r>
          <a:r>
            <a:rPr lang="en-US" sz="1600" b="0" i="1" kern="1200" dirty="0" err="1"/>
            <a:t>bảo</a:t>
          </a:r>
          <a:r>
            <a:rPr lang="en-US" sz="1600" b="0" i="1" kern="1200" dirty="0"/>
            <a:t> </a:t>
          </a:r>
          <a:r>
            <a:rPr lang="en-US" sz="1600" b="0" i="1" kern="1200" dirty="0" err="1"/>
            <a:t>mật</a:t>
          </a:r>
          <a:endParaRPr lang="en-US" sz="1600" kern="1200" dirty="0"/>
        </a:p>
      </dsp:txBody>
      <dsp:txXfrm>
        <a:off x="0" y="1460500"/>
        <a:ext cx="1904999" cy="1143000"/>
      </dsp:txXfrm>
    </dsp:sp>
    <dsp:sp modelId="{FD1461B5-1509-4448-8CF5-8CA17DB49889}">
      <dsp:nvSpPr>
        <dsp:cNvPr id="0" name=""/>
        <dsp:cNvSpPr/>
      </dsp:nvSpPr>
      <dsp:spPr>
        <a:xfrm>
          <a:off x="2095500" y="14605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402391"/>
                <a:satOff val="-46197"/>
                <a:lumOff val="32026"/>
                <a:alphaOff val="0"/>
                <a:tint val="50000"/>
                <a:satMod val="300000"/>
              </a:schemeClr>
            </a:gs>
            <a:gs pos="35000">
              <a:schemeClr val="accent3">
                <a:hueOff val="-402391"/>
                <a:satOff val="-46197"/>
                <a:lumOff val="32026"/>
                <a:alphaOff val="0"/>
                <a:tint val="37000"/>
                <a:satMod val="300000"/>
              </a:schemeClr>
            </a:gs>
            <a:gs pos="100000">
              <a:schemeClr val="accent3">
                <a:hueOff val="-402391"/>
                <a:satOff val="-46197"/>
                <a:lumOff val="3202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 err="1"/>
            <a:t>Khả</a:t>
          </a:r>
          <a:r>
            <a:rPr lang="en-US" sz="1600" b="0" i="1" kern="1200" dirty="0"/>
            <a:t> </a:t>
          </a:r>
          <a:r>
            <a:rPr lang="en-US" sz="1600" b="0" i="1" kern="1200" dirty="0" err="1"/>
            <a:t>năng</a:t>
          </a:r>
          <a:r>
            <a:rPr lang="en-US" sz="1600" b="0" i="1" kern="1200" dirty="0"/>
            <a:t> </a:t>
          </a:r>
          <a:r>
            <a:rPr lang="en-US" sz="1600" b="0" i="1" kern="1200" dirty="0" err="1"/>
            <a:t>mở</a:t>
          </a:r>
          <a:r>
            <a:rPr lang="en-US" sz="1600" b="0" i="1" kern="1200" dirty="0"/>
            <a:t> </a:t>
          </a:r>
          <a:r>
            <a:rPr lang="en-US" sz="1600" b="0" i="1" kern="1200" dirty="0" err="1"/>
            <a:t>rộng</a:t>
          </a:r>
          <a:endParaRPr lang="en-US" sz="1600" kern="1200" dirty="0"/>
        </a:p>
      </dsp:txBody>
      <dsp:txXfrm>
        <a:off x="2095500" y="1460500"/>
        <a:ext cx="1904999" cy="1143000"/>
      </dsp:txXfrm>
    </dsp:sp>
    <dsp:sp modelId="{4277FEDB-CBEA-4ADB-8287-68FCB71F5A95}">
      <dsp:nvSpPr>
        <dsp:cNvPr id="0" name=""/>
        <dsp:cNvSpPr/>
      </dsp:nvSpPr>
      <dsp:spPr>
        <a:xfrm>
          <a:off x="4191000" y="14605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502989"/>
                <a:satOff val="-57746"/>
                <a:lumOff val="40032"/>
                <a:alphaOff val="0"/>
                <a:tint val="50000"/>
                <a:satMod val="300000"/>
              </a:schemeClr>
            </a:gs>
            <a:gs pos="35000">
              <a:schemeClr val="accent3">
                <a:hueOff val="-502989"/>
                <a:satOff val="-57746"/>
                <a:lumOff val="40032"/>
                <a:alphaOff val="0"/>
                <a:tint val="37000"/>
                <a:satMod val="300000"/>
              </a:schemeClr>
            </a:gs>
            <a:gs pos="100000">
              <a:schemeClr val="accent3">
                <a:hueOff val="-502989"/>
                <a:satOff val="-57746"/>
                <a:lumOff val="4003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/>
            <a:t>Tìm kiếm văn bản</a:t>
          </a:r>
          <a:endParaRPr lang="en-US" sz="1600" kern="1200" dirty="0"/>
        </a:p>
      </dsp:txBody>
      <dsp:txXfrm>
        <a:off x="4191000" y="1460500"/>
        <a:ext cx="1904999" cy="1143000"/>
      </dsp:txXfrm>
    </dsp:sp>
    <dsp:sp modelId="{EE0C3363-DAE0-467B-9CF8-D099A8CD2C9C}">
      <dsp:nvSpPr>
        <dsp:cNvPr id="0" name=""/>
        <dsp:cNvSpPr/>
      </dsp:nvSpPr>
      <dsp:spPr>
        <a:xfrm>
          <a:off x="2095500" y="2793999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603587"/>
                <a:satOff val="-69295"/>
                <a:lumOff val="48039"/>
                <a:alphaOff val="0"/>
                <a:tint val="50000"/>
                <a:satMod val="300000"/>
              </a:schemeClr>
            </a:gs>
            <a:gs pos="35000">
              <a:schemeClr val="accent3">
                <a:hueOff val="-603587"/>
                <a:satOff val="-69295"/>
                <a:lumOff val="48039"/>
                <a:alphaOff val="0"/>
                <a:tint val="37000"/>
                <a:satMod val="300000"/>
              </a:schemeClr>
            </a:gs>
            <a:gs pos="100000">
              <a:schemeClr val="accent3">
                <a:hueOff val="-603587"/>
                <a:satOff val="-69295"/>
                <a:lumOff val="4803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/>
            <a:t>Q</a:t>
          </a:r>
          <a:r>
            <a:rPr lang="vi-VN" sz="1600" b="0" i="1" kern="1200" dirty="0"/>
            <a:t>uản lý </a:t>
          </a:r>
          <a:r>
            <a:rPr lang="en-US" sz="1600" b="0" i="1" kern="1200" dirty="0" err="1"/>
            <a:t>nhiều</a:t>
          </a:r>
          <a:r>
            <a:rPr lang="en-US" sz="1600" b="0" i="1" kern="1200" dirty="0"/>
            <a:t> </a:t>
          </a:r>
          <a:r>
            <a:rPr lang="vi-VN" sz="1600" b="0" i="1" kern="1200" dirty="0"/>
            <a:t>người dùng cùng lúc</a:t>
          </a:r>
          <a:endParaRPr lang="en-US" sz="1600" i="1" kern="1200" dirty="0"/>
        </a:p>
      </dsp:txBody>
      <dsp:txXfrm>
        <a:off x="2095500" y="2793999"/>
        <a:ext cx="1904999" cy="1143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B0283-5879-4F19-8989-7AE2B9CAE476}">
      <dsp:nvSpPr>
        <dsp:cNvPr id="0" name=""/>
        <dsp:cNvSpPr/>
      </dsp:nvSpPr>
      <dsp:spPr>
        <a:xfrm>
          <a:off x="2495785" y="1504320"/>
          <a:ext cx="1912057" cy="16540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1" kern="1200" dirty="0" err="1"/>
            <a:t>Framword</a:t>
          </a:r>
          <a:r>
            <a:rPr lang="en-US" sz="2100" b="0" i="1" kern="1200" dirty="0"/>
            <a:t> </a:t>
          </a:r>
          <a:r>
            <a:rPr lang="en-US" sz="2100" b="0" i="1" kern="1200" dirty="0" err="1"/>
            <a:t>tích</a:t>
          </a:r>
          <a:r>
            <a:rPr lang="en-US" sz="2100" b="0" i="1" kern="1200" dirty="0"/>
            <a:t> </a:t>
          </a:r>
          <a:r>
            <a:rPr lang="en-US" sz="2100" b="0" i="1" kern="1200" dirty="0" err="1"/>
            <a:t>hợp</a:t>
          </a:r>
          <a:endParaRPr lang="en-US" sz="2100" kern="1200" dirty="0"/>
        </a:p>
      </dsp:txBody>
      <dsp:txXfrm>
        <a:off x="2812640" y="1778412"/>
        <a:ext cx="1278347" cy="1105822"/>
      </dsp:txXfrm>
    </dsp:sp>
    <dsp:sp modelId="{36853E1E-7E96-4408-89CB-27463C3CE9A2}">
      <dsp:nvSpPr>
        <dsp:cNvPr id="0" name=""/>
        <dsp:cNvSpPr/>
      </dsp:nvSpPr>
      <dsp:spPr>
        <a:xfrm>
          <a:off x="3693101" y="712990"/>
          <a:ext cx="721413" cy="62159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D930F-D5F7-491E-A682-B79899B73F53}">
      <dsp:nvSpPr>
        <dsp:cNvPr id="0" name=""/>
        <dsp:cNvSpPr/>
      </dsp:nvSpPr>
      <dsp:spPr>
        <a:xfrm>
          <a:off x="2671914" y="0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Gatsby CMS</a:t>
          </a:r>
          <a:endParaRPr lang="en-US" sz="1600" kern="1200" dirty="0"/>
        </a:p>
      </dsp:txBody>
      <dsp:txXfrm>
        <a:off x="2931586" y="224646"/>
        <a:ext cx="1047573" cy="906275"/>
      </dsp:txXfrm>
    </dsp:sp>
    <dsp:sp modelId="{6A637C33-2C9F-4AA4-AE60-ECF653646252}">
      <dsp:nvSpPr>
        <dsp:cNvPr id="0" name=""/>
        <dsp:cNvSpPr/>
      </dsp:nvSpPr>
      <dsp:spPr>
        <a:xfrm>
          <a:off x="4535046" y="1875038"/>
          <a:ext cx="721413" cy="62159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59C71-BDF0-48D5-93E8-B1125ABFAD9D}">
      <dsp:nvSpPr>
        <dsp:cNvPr id="0" name=""/>
        <dsp:cNvSpPr/>
      </dsp:nvSpPr>
      <dsp:spPr>
        <a:xfrm>
          <a:off x="4108959" y="833764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React CMS</a:t>
          </a:r>
          <a:endParaRPr lang="en-US" sz="1600" kern="1200" dirty="0"/>
        </a:p>
      </dsp:txBody>
      <dsp:txXfrm>
        <a:off x="4368631" y="1058410"/>
        <a:ext cx="1047573" cy="906275"/>
      </dsp:txXfrm>
    </dsp:sp>
    <dsp:sp modelId="{25003B14-A635-4EC2-9196-4E6D85B091D4}">
      <dsp:nvSpPr>
        <dsp:cNvPr id="0" name=""/>
        <dsp:cNvSpPr/>
      </dsp:nvSpPr>
      <dsp:spPr>
        <a:xfrm>
          <a:off x="3950177" y="3186772"/>
          <a:ext cx="721413" cy="62159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9EF42-436D-413A-AFEB-75D34E28DB43}">
      <dsp:nvSpPr>
        <dsp:cNvPr id="0" name=""/>
        <dsp:cNvSpPr/>
      </dsp:nvSpPr>
      <dsp:spPr>
        <a:xfrm>
          <a:off x="4108959" y="2472849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Next.js CMS</a:t>
          </a:r>
          <a:endParaRPr lang="en-US" sz="1600" kern="1200" dirty="0"/>
        </a:p>
      </dsp:txBody>
      <dsp:txXfrm>
        <a:off x="4368631" y="2697495"/>
        <a:ext cx="1047573" cy="906275"/>
      </dsp:txXfrm>
    </dsp:sp>
    <dsp:sp modelId="{A03AE8A4-4F82-4DDA-9CCA-BE6F49E800C7}">
      <dsp:nvSpPr>
        <dsp:cNvPr id="0" name=""/>
        <dsp:cNvSpPr/>
      </dsp:nvSpPr>
      <dsp:spPr>
        <a:xfrm>
          <a:off x="2499344" y="3322935"/>
          <a:ext cx="721413" cy="62159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1BD1F-2447-45ED-8851-0A9F712C073F}">
      <dsp:nvSpPr>
        <dsp:cNvPr id="0" name=""/>
        <dsp:cNvSpPr/>
      </dsp:nvSpPr>
      <dsp:spPr>
        <a:xfrm>
          <a:off x="2671914" y="3307547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Vue.js CMS</a:t>
          </a:r>
          <a:endParaRPr lang="en-US" sz="1600" kern="1200" dirty="0"/>
        </a:p>
      </dsp:txBody>
      <dsp:txXfrm>
        <a:off x="2931586" y="3532193"/>
        <a:ext cx="1047573" cy="906275"/>
      </dsp:txXfrm>
    </dsp:sp>
    <dsp:sp modelId="{D47444A4-D286-48E9-BFA7-B55FD551CBA7}">
      <dsp:nvSpPr>
        <dsp:cNvPr id="0" name=""/>
        <dsp:cNvSpPr/>
      </dsp:nvSpPr>
      <dsp:spPr>
        <a:xfrm>
          <a:off x="1643610" y="2161353"/>
          <a:ext cx="721413" cy="62159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E4551-5AC0-48F1-A52A-BAAC52088F0C}">
      <dsp:nvSpPr>
        <dsp:cNvPr id="0" name=""/>
        <dsp:cNvSpPr/>
      </dsp:nvSpPr>
      <dsp:spPr>
        <a:xfrm>
          <a:off x="1228197" y="2473782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Nuxt.js CMS</a:t>
          </a:r>
          <a:endParaRPr lang="en-US" sz="1600" kern="1200" dirty="0"/>
        </a:p>
      </dsp:txBody>
      <dsp:txXfrm>
        <a:off x="1487869" y="2698428"/>
        <a:ext cx="1047573" cy="906275"/>
      </dsp:txXfrm>
    </dsp:sp>
    <dsp:sp modelId="{E74772B5-6BFB-43BB-9E1C-372D6A8E44C0}">
      <dsp:nvSpPr>
        <dsp:cNvPr id="0" name=""/>
        <dsp:cNvSpPr/>
      </dsp:nvSpPr>
      <dsp:spPr>
        <a:xfrm>
          <a:off x="1228197" y="831899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Angular CMS</a:t>
          </a:r>
          <a:endParaRPr lang="en-US" sz="1600" kern="1200" dirty="0"/>
        </a:p>
      </dsp:txBody>
      <dsp:txXfrm>
        <a:off x="1487869" y="1056545"/>
        <a:ext cx="1047573" cy="9062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25DCF-FABF-4F6F-8F5A-A49EB2CBD9A5}">
      <dsp:nvSpPr>
        <dsp:cNvPr id="0" name=""/>
        <dsp:cNvSpPr/>
      </dsp:nvSpPr>
      <dsp:spPr>
        <a:xfrm>
          <a:off x="-2973487" y="-457996"/>
          <a:ext cx="3547365" cy="3547365"/>
        </a:xfrm>
        <a:prstGeom prst="blockArc">
          <a:avLst>
            <a:gd name="adj1" fmla="val 18900000"/>
            <a:gd name="adj2" fmla="val 2700000"/>
            <a:gd name="adj3" fmla="val 60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810E4-A6E8-4BC0-8E10-BE583751D0A1}">
      <dsp:nvSpPr>
        <dsp:cNvPr id="0" name=""/>
        <dsp:cNvSpPr/>
      </dsp:nvSpPr>
      <dsp:spPr>
        <a:xfrm>
          <a:off x="368987" y="263137"/>
          <a:ext cx="7794478" cy="5262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3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 dirty="0"/>
            <a:t>Đầy đủ các chức năng cơ bản</a:t>
          </a:r>
          <a:endParaRPr lang="en-US" sz="1200" kern="1200" dirty="0"/>
        </a:p>
      </dsp:txBody>
      <dsp:txXfrm>
        <a:off x="368987" y="263137"/>
        <a:ext cx="7794478" cy="526274"/>
      </dsp:txXfrm>
    </dsp:sp>
    <dsp:sp modelId="{B1D0E62E-018E-4B71-9E47-9F3C7E5CE99C}">
      <dsp:nvSpPr>
        <dsp:cNvPr id="0" name=""/>
        <dsp:cNvSpPr/>
      </dsp:nvSpPr>
      <dsp:spPr>
        <a:xfrm>
          <a:off x="40066" y="197352"/>
          <a:ext cx="657843" cy="6578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28028-CB9B-4AB2-A510-0C66E7264686}">
      <dsp:nvSpPr>
        <dsp:cNvPr id="0" name=""/>
        <dsp:cNvSpPr/>
      </dsp:nvSpPr>
      <dsp:spPr>
        <a:xfrm>
          <a:off x="560288" y="1052549"/>
          <a:ext cx="7603177" cy="5262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3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/>
            <a:t>Giao diện thân thiện với người dùng và dễ sử dụng</a:t>
          </a:r>
          <a:endParaRPr lang="en-US" sz="1200" kern="1200" dirty="0"/>
        </a:p>
      </dsp:txBody>
      <dsp:txXfrm>
        <a:off x="560288" y="1052549"/>
        <a:ext cx="7603177" cy="526274"/>
      </dsp:txXfrm>
    </dsp:sp>
    <dsp:sp modelId="{D328F94E-BA69-4685-968F-8CD615587688}">
      <dsp:nvSpPr>
        <dsp:cNvPr id="0" name=""/>
        <dsp:cNvSpPr/>
      </dsp:nvSpPr>
      <dsp:spPr>
        <a:xfrm>
          <a:off x="231366" y="986764"/>
          <a:ext cx="657843" cy="6578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AF608-B8C3-4A29-9245-71510ACD915B}">
      <dsp:nvSpPr>
        <dsp:cNvPr id="0" name=""/>
        <dsp:cNvSpPr/>
      </dsp:nvSpPr>
      <dsp:spPr>
        <a:xfrm>
          <a:off x="368987" y="1841961"/>
          <a:ext cx="7794478" cy="5262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30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 dirty="0"/>
            <a:t>Chức năng quản lí tài sản, dịch vụ, điểm danh nhân viên</a:t>
          </a:r>
          <a:endParaRPr lang="en-US" sz="1200" kern="1200" dirty="0"/>
        </a:p>
      </dsp:txBody>
      <dsp:txXfrm>
        <a:off x="368987" y="1841961"/>
        <a:ext cx="7794478" cy="526274"/>
      </dsp:txXfrm>
    </dsp:sp>
    <dsp:sp modelId="{43EB5422-2996-48D9-85BE-89778DD27FA6}">
      <dsp:nvSpPr>
        <dsp:cNvPr id="0" name=""/>
        <dsp:cNvSpPr/>
      </dsp:nvSpPr>
      <dsp:spPr>
        <a:xfrm>
          <a:off x="40066" y="1776176"/>
          <a:ext cx="657843" cy="6578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25DCF-FABF-4F6F-8F5A-A49EB2CBD9A5}">
      <dsp:nvSpPr>
        <dsp:cNvPr id="0" name=""/>
        <dsp:cNvSpPr/>
      </dsp:nvSpPr>
      <dsp:spPr>
        <a:xfrm>
          <a:off x="-2954808" y="-457996"/>
          <a:ext cx="3547365" cy="3547365"/>
        </a:xfrm>
        <a:prstGeom prst="blockArc">
          <a:avLst>
            <a:gd name="adj1" fmla="val 18900000"/>
            <a:gd name="adj2" fmla="val 2700000"/>
            <a:gd name="adj3" fmla="val 609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810E4-A6E8-4BC0-8E10-BE583751D0A1}">
      <dsp:nvSpPr>
        <dsp:cNvPr id="0" name=""/>
        <dsp:cNvSpPr/>
      </dsp:nvSpPr>
      <dsp:spPr>
        <a:xfrm>
          <a:off x="483712" y="375917"/>
          <a:ext cx="7698433" cy="75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686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 dirty="0"/>
            <a:t>Chỉ phục vụ cho một công ty chuyên quản lí căn hộ</a:t>
          </a:r>
          <a:endParaRPr lang="en-US" sz="1200" kern="1200" dirty="0"/>
        </a:p>
      </dsp:txBody>
      <dsp:txXfrm>
        <a:off x="483712" y="375917"/>
        <a:ext cx="7698433" cy="751730"/>
      </dsp:txXfrm>
    </dsp:sp>
    <dsp:sp modelId="{B1D0E62E-018E-4B71-9E47-9F3C7E5CE99C}">
      <dsp:nvSpPr>
        <dsp:cNvPr id="0" name=""/>
        <dsp:cNvSpPr/>
      </dsp:nvSpPr>
      <dsp:spPr>
        <a:xfrm>
          <a:off x="13880" y="281951"/>
          <a:ext cx="939663" cy="9396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28028-CB9B-4AB2-A510-0C66E7264686}">
      <dsp:nvSpPr>
        <dsp:cNvPr id="0" name=""/>
        <dsp:cNvSpPr/>
      </dsp:nvSpPr>
      <dsp:spPr>
        <a:xfrm>
          <a:off x="483712" y="1503724"/>
          <a:ext cx="7698433" cy="7517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686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kern="1200" dirty="0"/>
            <a:t>Chưa có </a:t>
          </a:r>
          <a:r>
            <a:rPr lang="vi-VN" sz="1200" kern="1200" dirty="0" err="1"/>
            <a:t>chatbox</a:t>
          </a:r>
          <a:r>
            <a:rPr lang="vi-VN" sz="1200" kern="1200" dirty="0"/>
            <a:t> hướng dẫn sử dụng</a:t>
          </a:r>
          <a:endParaRPr lang="en-US" sz="1200" kern="1200" dirty="0"/>
        </a:p>
      </dsp:txBody>
      <dsp:txXfrm>
        <a:off x="483712" y="1503724"/>
        <a:ext cx="7698433" cy="751730"/>
      </dsp:txXfrm>
    </dsp:sp>
    <dsp:sp modelId="{D328F94E-BA69-4685-968F-8CD615587688}">
      <dsp:nvSpPr>
        <dsp:cNvPr id="0" name=""/>
        <dsp:cNvSpPr/>
      </dsp:nvSpPr>
      <dsp:spPr>
        <a:xfrm>
          <a:off x="13880" y="1409758"/>
          <a:ext cx="939663" cy="9396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9001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210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3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744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561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95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107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552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222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79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5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212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406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9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469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852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0586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943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670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855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7204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55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204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1158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99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560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632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4004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9427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5506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460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575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640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152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7315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984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2563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110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7664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8051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1122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455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6763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00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7928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5611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532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0338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0219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1149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5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35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629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447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98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6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etnamplus.vn/nhu-cau-tren-thi-truong-can-ho-cho-thue-dang-tang-tro-lai/773344.vnp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actnative.dev/docs/environment-setup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B3035C-A6F7-19D5-315A-059A44F44629}"/>
              </a:ext>
            </a:extLst>
          </p:cNvPr>
          <p:cNvSpPr txBox="1"/>
          <p:nvPr/>
        </p:nvSpPr>
        <p:spPr>
          <a:xfrm>
            <a:off x="8867553" y="4881890"/>
            <a:ext cx="55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C094A0-BD29-76B8-00D2-5831A59CE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6593" y="465417"/>
            <a:ext cx="38908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LUẬN VĂN TỐT NGHIỆP ĐẠI HỌC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j-lt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ja-JP" sz="18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Ngành</a:t>
            </a:r>
            <a: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: Khoa </a:t>
            </a:r>
            <a:r>
              <a:rPr kumimoji="0" lang="en-US" altLang="ja-JP" sz="18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học</a:t>
            </a:r>
            <a: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kumimoji="0" lang="en-US" altLang="ja-JP" sz="18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máy</a:t>
            </a:r>
            <a: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kumimoji="0" lang="en-US" altLang="ja-JP" sz="18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tính</a:t>
            </a: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52A95A-5FF9-2EFB-D65B-F9761EAAEEB0}"/>
              </a:ext>
            </a:extLst>
          </p:cNvPr>
          <p:cNvCxnSpPr/>
          <p:nvPr/>
        </p:nvCxnSpPr>
        <p:spPr>
          <a:xfrm>
            <a:off x="2580891" y="6923774"/>
            <a:ext cx="333883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E0F71CF-6B91-270D-22FC-7A028A7DF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457" y="2901356"/>
            <a:ext cx="489108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1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1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j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hộ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48CE0-8315-06D5-CCF5-22A22513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089" y="1215644"/>
            <a:ext cx="1581815" cy="15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SEO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25068" y="1024305"/>
            <a:ext cx="7293864" cy="36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33A9B7-D3B7-B589-A044-83553396295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490666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SEO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Điều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hướng</a:t>
            </a:r>
            <a:r>
              <a:rPr lang="vi-VN" sz="1800" b="1" dirty="0">
                <a:solidFill>
                  <a:schemeClr val="tx2"/>
                </a:solidFill>
              </a:rPr>
              <a:t> nhiều traffic chất lượng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K</a:t>
            </a:r>
            <a:r>
              <a:rPr lang="vi-VN" sz="1800" b="1" dirty="0">
                <a:solidFill>
                  <a:schemeClr val="tx2"/>
                </a:solidFill>
              </a:rPr>
              <a:t>hám phá các sản phẩm và dịch vụ mới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Mục tiêu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B670A-1CF7-226A-E801-295AE099F9B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97326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479ED4-6674-BD11-8B72-3E11EFD18785}"/>
              </a:ext>
            </a:extLst>
          </p:cNvPr>
          <p:cNvGraphicFramePr/>
          <p:nvPr/>
        </p:nvGraphicFramePr>
        <p:xfrm>
          <a:off x="1151860" y="202535"/>
          <a:ext cx="6840279" cy="4738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D04FB29-255E-9DC8-9B93-9FBD44DFEF4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12975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479ED4-6674-BD11-8B72-3E11EFD18785}"/>
              </a:ext>
            </a:extLst>
          </p:cNvPr>
          <p:cNvGraphicFramePr/>
          <p:nvPr/>
        </p:nvGraphicFramePr>
        <p:xfrm>
          <a:off x="1119963" y="240192"/>
          <a:ext cx="6904074" cy="4663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DDBC81-9F2F-1D17-09AE-6309D787CE88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4950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24102A-E011-44DC-A3D7-7630C874A2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6B24102A-E011-44DC-A3D7-7630C874A2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CCE110B-893F-4BE7-9197-B4A09E14F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0CCE110B-893F-4BE7-9197-B4A09E14F7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C8D919C-6C64-4AD8-AA1D-419FBFA64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FC8D919C-6C64-4AD8-AA1D-419FBFA64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F81483-BA2F-42A4-9E9C-891468624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E9F81483-BA2F-42A4-9E9C-8914686246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C56A15B-742A-4F83-BE8E-2F8091942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1C56A15B-742A-4F83-BE8E-2F8091942C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642F93C-73CF-4A49-BDAF-454B02A60E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3642F93C-73CF-4A49-BDAF-454B02A60E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ASO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33874" y="1650668"/>
            <a:ext cx="4019108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806612"/>
            <a:ext cx="395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800" b="1" dirty="0">
                <a:solidFill>
                  <a:schemeClr val="tx2"/>
                </a:solidFill>
              </a:rPr>
              <a:t>Q</a:t>
            </a:r>
            <a:r>
              <a:rPr lang="vi-VN" sz="1800" b="1" dirty="0">
                <a:solidFill>
                  <a:schemeClr val="tx2"/>
                </a:solidFill>
              </a:rPr>
              <a:t>uá trình tối ưu khả năng hiển thị của một ứng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vi-VN" sz="1800" b="1" dirty="0">
                <a:solidFill>
                  <a:schemeClr val="tx2"/>
                </a:solidFill>
              </a:rPr>
              <a:t>dụng trên các cửa hàng ứng dụng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Định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nghĩa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F727D-8B75-5807-9FB3-45A80AE9C558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6129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ASO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5450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Tăng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khả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năng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hiện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diện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của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ứng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Tăng lượt cài đặt tự nhiên cho ứng dụng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Tăng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doanh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thu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và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chuyển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đổi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cho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ứng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Lợi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ích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B0319-B835-60EF-5299-C7790FD3828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24219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31EBABD-10BC-0550-2DFE-846FA0DE7063}"/>
              </a:ext>
            </a:extLst>
          </p:cNvPr>
          <p:cNvGraphicFramePr/>
          <p:nvPr/>
        </p:nvGraphicFramePr>
        <p:xfrm>
          <a:off x="2587256" y="162220"/>
          <a:ext cx="6904074" cy="4663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109;p25">
            <a:extLst>
              <a:ext uri="{FF2B5EF4-FFF2-40B4-BE49-F238E27FC236}">
                <a16:creationId xmlns:a16="http://schemas.microsoft.com/office/drawing/2014/main" id="{6D47B71F-DAE9-595F-0037-EAE45F26039E}"/>
              </a:ext>
            </a:extLst>
          </p:cNvPr>
          <p:cNvSpPr txBox="1">
            <a:spLocks/>
          </p:cNvSpPr>
          <p:nvPr/>
        </p:nvSpPr>
        <p:spPr>
          <a:xfrm>
            <a:off x="454187" y="222553"/>
            <a:ext cx="3444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Các yếu tố ảnh hưởng</a:t>
            </a:r>
            <a:endParaRPr lang="en-US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E4DCB-D90B-FE44-E2EC-AD87CA45974D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39476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24102A-E011-44DC-A3D7-7630C874A2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6B24102A-E011-44DC-A3D7-7630C874A2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CE110B-893F-4BE7-9197-B4A09E14F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CCE110B-893F-4BE7-9197-B4A09E14F7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8D919C-6C64-4AD8-AA1D-419FBFA64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FC8D919C-6C64-4AD8-AA1D-419FBFA64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F81483-BA2F-42A4-9E9C-891468624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E9F81483-BA2F-42A4-9E9C-8914686246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56A15B-742A-4F83-BE8E-2F8091942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1C56A15B-742A-4F83-BE8E-2F8091942C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42F93C-73CF-4A49-BDAF-454B02A60E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3642F93C-73CF-4A49-BDAF-454B02A60E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8CDC6C-D216-4EF0-8AF2-0844CD687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E08CDC6C-D216-4EF0-8AF2-0844CD6878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9B911D-A673-491E-A5B7-125412BEE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D19B911D-A673-491E-A5B7-125412BEEE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485714-FD34-4507-9A87-600FDD3BC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graphicEl>
                                              <a:dgm id="{7C485714-FD34-4507-9A87-600FDD3BC2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CCB15A-D0A6-4B78-B4F0-74CA4E07F1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dgm id="{5FCCB15A-D0A6-4B78-B4F0-74CA4E07F1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446B9D4-C214-CC2E-3E82-AF3E8774B450}"/>
              </a:ext>
            </a:extLst>
          </p:cNvPr>
          <p:cNvGraphicFramePr/>
          <p:nvPr/>
        </p:nvGraphicFramePr>
        <p:xfrm>
          <a:off x="1127728" y="617768"/>
          <a:ext cx="5854995" cy="443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1DEAF186-3086-14D3-697F-B5A39CEC36BD}"/>
              </a:ext>
            </a:extLst>
          </p:cNvPr>
          <p:cNvSpPr txBox="1">
            <a:spLocks/>
          </p:cNvSpPr>
          <p:nvPr/>
        </p:nvSpPr>
        <p:spPr>
          <a:xfrm>
            <a:off x="454187" y="222553"/>
            <a:ext cx="3444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Các yếu tố ảnh hưởng</a:t>
            </a:r>
            <a:r>
              <a:rPr lang="en-US" sz="2400" dirty="0">
                <a:latin typeface="+mn-lt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E1322-A8C7-BF7A-EE85-08F135147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767" y="2416627"/>
            <a:ext cx="781093" cy="832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49A5E-F184-9E8F-418F-0C7906B54245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37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C25DCF-FABF-4F6F-8F5A-A49EB2CBD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1EC25DCF-FABF-4F6F-8F5A-A49EB2CBD9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D0E62E-018E-4B71-9E47-9F3C7E5CE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B1D0E62E-018E-4B71-9E47-9F3C7E5CE9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9810E4-A6E8-4BC0-8E10-BE583751D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B49810E4-A6E8-4BC0-8E10-BE583751D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28F94E-BA69-4685-968F-8CD615587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D328F94E-BA69-4685-968F-8CD6155876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4928028-CB9B-4AB2-A510-0C66E7264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34928028-CB9B-4AB2-A510-0C66E7264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EB5422-2996-48D9-85BE-89778DD27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43EB5422-2996-48D9-85BE-89778DD27F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DAF608-B8C3-4A29-9245-71510ACD9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77DAF608-B8C3-4A29-9245-71510ACD9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3FA0FF9-1091-48A3-A636-77C98FCEC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63FA0FF9-1091-48A3-A636-77C98FCECF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BA7AF6-91A6-42D6-ADA8-A1132B499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A1BA7AF6-91A6-42D6-ADA8-A1132B499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EDDDF7A-06C5-46EE-9199-B9CAAEF48F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3EDDDF7A-06C5-46EE-9199-B9CAAEF48F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27CC38E-9F22-412F-9294-E3B4C6945E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graphicEl>
                                              <a:dgm id="{627CC38E-9F22-412F-9294-E3B4C6945E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03F53D3-082B-42FC-AC2A-A7238375C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103F53D3-082B-42FC-AC2A-A7238375C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DE4C2-9FF2-425F-AF33-35377179C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graphicEl>
                                              <a:dgm id="{9A0DE4C2-9FF2-425F-AF33-35377179C7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34A0AE-B4BB-484F-BD51-5A436E5A7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graphicEl>
                                              <a:dgm id="{CB34A0AE-B4BB-484F-BD51-5A436E5A7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F53D07-45D6-483A-A569-5C09D8777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">
                                            <p:graphicEl>
                                              <a:dgm id="{F7F53D07-45D6-483A-A569-5C09D87776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PostgreSQL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950260" y="1650668"/>
            <a:ext cx="3786336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H</a:t>
            </a:r>
            <a:r>
              <a:rPr lang="vi-VN" sz="1800" b="1" dirty="0">
                <a:solidFill>
                  <a:schemeClr val="tx2"/>
                </a:solidFill>
              </a:rPr>
              <a:t>ệ cơ sở dữ liệu quan hệ đối tượng mã nguồn mở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Dựa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trên</a:t>
            </a:r>
            <a:r>
              <a:rPr lang="en-US" sz="1800" b="1" dirty="0">
                <a:solidFill>
                  <a:schemeClr val="tx2"/>
                </a:solidFill>
              </a:rPr>
              <a:t> POSTGRES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Phát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triển</a:t>
            </a:r>
            <a:r>
              <a:rPr lang="en-US" sz="1800" b="1" dirty="0">
                <a:solidFill>
                  <a:schemeClr val="tx2"/>
                </a:solidFill>
              </a:rPr>
              <a:t> khoa </a:t>
            </a:r>
            <a:r>
              <a:rPr lang="en-US" sz="1800" b="1" dirty="0" err="1">
                <a:solidFill>
                  <a:schemeClr val="tx2"/>
                </a:solidFill>
              </a:rPr>
              <a:t>điện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toán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của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đại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học</a:t>
            </a:r>
            <a:r>
              <a:rPr lang="en-US" sz="1800" b="1" dirty="0">
                <a:solidFill>
                  <a:schemeClr val="tx2"/>
                </a:solidFill>
              </a:rPr>
              <a:t> California </a:t>
            </a:r>
            <a:r>
              <a:rPr lang="en-US" sz="1800" b="1" dirty="0" err="1">
                <a:solidFill>
                  <a:schemeClr val="tx2"/>
                </a:solidFill>
              </a:rPr>
              <a:t>tại</a:t>
            </a:r>
            <a:r>
              <a:rPr lang="en-US" sz="1800" b="1" dirty="0">
                <a:solidFill>
                  <a:schemeClr val="tx2"/>
                </a:solidFill>
              </a:rPr>
              <a:t> Berkeley</a:t>
            </a: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Định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nghĩa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3DF3-524F-9FA7-89B4-F851A981233A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311399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1DEAF186-3086-14D3-697F-B5A39CEC36BD}"/>
              </a:ext>
            </a:extLst>
          </p:cNvPr>
          <p:cNvSpPr txBox="1">
            <a:spLocks/>
          </p:cNvSpPr>
          <p:nvPr/>
        </p:nvSpPr>
        <p:spPr>
          <a:xfrm>
            <a:off x="454187" y="222553"/>
            <a:ext cx="3444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Tính năng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C0A166F-E43A-0A5D-2C0E-374F33434697}"/>
              </a:ext>
            </a:extLst>
          </p:cNvPr>
          <p:cNvGraphicFramePr/>
          <p:nvPr/>
        </p:nvGraphicFramePr>
        <p:xfrm>
          <a:off x="1524000" y="79525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8D442F-7B89-5154-A8C1-5794C9B9C90C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208449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4D1B3E-B5A1-43EB-B756-69C30C2D9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264D1B3E-B5A1-43EB-B756-69C30C2D97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B8F367-D72B-43BC-BB20-0EA351C28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89B8F367-D72B-43BC-BB20-0EA351C288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2852C5-9B5B-4639-87C5-0B85865D45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802852C5-9B5B-4639-87C5-0B85865D45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7BD82F-7DFE-4F3F-8FD8-7DB4BBCB4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77BD82F-7DFE-4F3F-8FD8-7DB4BBCB4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1461B5-1509-4448-8CF5-8CA17DB498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FD1461B5-1509-4448-8CF5-8CA17DB498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77FEDB-CBEA-4ADB-8287-68FCB71F5A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4277FEDB-CBEA-4ADB-8287-68FCB71F5A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0C3363-DAE0-467B-9CF8-D099A8CD2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EE0C3363-DAE0-467B-9CF8-D099A8CD2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7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1A3D0FB-5151-BFF8-7DC3-FE7CD6D9AA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223368"/>
              </p:ext>
            </p:extLst>
          </p:nvPr>
        </p:nvGraphicFramePr>
        <p:xfrm>
          <a:off x="2295737" y="-255686"/>
          <a:ext cx="4552525" cy="6417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PhantomPDF.Document">
                  <p:embed/>
                </p:oleObj>
              </mc:Choice>
              <mc:Fallback>
                <p:oleObj name="PDF" r:id="rId2" imgW="0" imgH="360" progId="FoxitPhantom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95737" y="-255686"/>
                        <a:ext cx="4552525" cy="64176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8029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React Native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299890" y="1661549"/>
            <a:ext cx="4544218" cy="280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1261996" y="4612288"/>
            <a:ext cx="66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1800" b="1" dirty="0">
                <a:solidFill>
                  <a:schemeClr val="tx2"/>
                </a:solidFill>
              </a:rPr>
              <a:t>F</a:t>
            </a:r>
            <a:r>
              <a:rPr lang="vi-VN" sz="1800" b="1" dirty="0">
                <a:solidFill>
                  <a:schemeClr val="tx2"/>
                </a:solidFill>
              </a:rPr>
              <a:t>ramework mã nguồn mở được sáng tạo bởi Facebook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11658" y="7967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Giới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thiệu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C8090-5F9F-8359-C30E-23512A0C506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086908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React Native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Hiệu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quả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về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mặt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thời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gian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Hiệu năng ổn định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Có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cộng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đồng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phát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triển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mạnh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Tiết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kiệm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Ứng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r>
              <a:rPr lang="en-US" sz="1800" b="1" dirty="0">
                <a:solidFill>
                  <a:schemeClr val="tx2"/>
                </a:solidFill>
              </a:rPr>
              <a:t> tin </a:t>
            </a:r>
            <a:r>
              <a:rPr lang="en-US" sz="1800" b="1" dirty="0" err="1">
                <a:solidFill>
                  <a:schemeClr val="tx2"/>
                </a:solidFill>
              </a:rPr>
              <a:t>cậy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và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ổn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định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Hiện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thực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trên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nhiều</a:t>
            </a:r>
            <a:r>
              <a:rPr lang="en-US" sz="1800" b="1" dirty="0">
                <a:solidFill>
                  <a:schemeClr val="tx2"/>
                </a:solidFill>
              </a:rPr>
              <a:t> OS</a:t>
            </a: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n-lt"/>
              </a:rPr>
              <a:t>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831D0-59FD-D9CD-F96D-94C31D4CDF8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97780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React Native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Cần</a:t>
            </a:r>
            <a:r>
              <a:rPr lang="en-US" sz="1800" b="1" dirty="0">
                <a:solidFill>
                  <a:schemeClr val="tx2"/>
                </a:solidFill>
              </a:rPr>
              <a:t> Native code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Hiệu năng </a:t>
            </a:r>
            <a:r>
              <a:rPr lang="en-US" sz="1800" b="1" dirty="0" err="1">
                <a:solidFill>
                  <a:schemeClr val="tx2"/>
                </a:solidFill>
              </a:rPr>
              <a:t>thấp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hơn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Bảo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mật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Quản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lí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bộ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nhớ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Tùy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biết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không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tốt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n-lt"/>
              </a:rPr>
              <a:t>Khuyết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2751C-984C-4829-7595-4D2105FB7278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198920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Strapi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763927" y="1369411"/>
            <a:ext cx="5072136" cy="265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11659" y="1431542"/>
            <a:ext cx="3352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NodeJS application framework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Hỗ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trợ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thiết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kế</a:t>
            </a:r>
            <a:r>
              <a:rPr lang="en-US" sz="1800" b="1" dirty="0">
                <a:solidFill>
                  <a:schemeClr val="tx2"/>
                </a:solidFill>
              </a:rPr>
              <a:t> model </a:t>
            </a:r>
            <a:r>
              <a:rPr lang="en-US" sz="1800" b="1" dirty="0" err="1">
                <a:solidFill>
                  <a:schemeClr val="tx2"/>
                </a:solidFill>
              </a:rPr>
              <a:t>bằng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giao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diện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Cung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cấp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giải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pháp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viết</a:t>
            </a:r>
            <a:r>
              <a:rPr lang="en-US" sz="1800" b="1" dirty="0">
                <a:solidFill>
                  <a:schemeClr val="tx2"/>
                </a:solidFill>
              </a:rPr>
              <a:t> plugin</a:t>
            </a: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11658" y="7967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Giới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thiệu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8019C-B4F2-24B8-97C3-228E8ACCA40E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4119227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479ED4-6674-BD11-8B72-3E11EFD18785}"/>
              </a:ext>
            </a:extLst>
          </p:cNvPr>
          <p:cNvGraphicFramePr/>
          <p:nvPr/>
        </p:nvGraphicFramePr>
        <p:xfrm>
          <a:off x="1119963" y="240192"/>
          <a:ext cx="6904074" cy="4663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471BC7-EA4F-E4CA-CF53-21C9C1AD66D6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42285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2B0283-5879-4F19-8989-7AE2B9CAE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D2B0283-5879-4F19-8989-7AE2B9CAE4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1BEE30-2196-4DDF-A05B-6BF47DEA1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A1BEE30-2196-4DDF-A05B-6BF47DEA1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F1D930F-D5F7-491E-A682-B79899B73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DF1D930F-D5F7-491E-A682-B79899B73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6853E1E-7E96-4408-89CB-27463C3CE9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36853E1E-7E96-4408-89CB-27463C3CE9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0759C71-BDF0-48D5-93E8-B1125ABFAD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90759C71-BDF0-48D5-93E8-B1125ABFAD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637C33-2C9F-4AA4-AE60-ECF653646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6A637C33-2C9F-4AA4-AE60-ECF6536462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6C9EF42-436D-413A-AFEB-75D34E28D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E6C9EF42-436D-413A-AFEB-75D34E28DB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5003B14-A635-4EC2-9196-4E6D85B09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25003B14-A635-4EC2-9196-4E6D85B09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E1BD1F-2447-45ED-8851-0A9F712C07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28E1BD1F-2447-45ED-8851-0A9F712C07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3AE8A4-4F82-4DDA-9CCA-BE6F49E80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A03AE8A4-4F82-4DDA-9CCA-BE6F49E800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EE4551-5AC0-48F1-A52A-BAAC52088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CCEE4551-5AC0-48F1-A52A-BAAC52088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7444A4-D286-48E9-BFA7-B55FD551C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D47444A4-D286-48E9-BFA7-B55FD551C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4772B5-6BFB-43BB-9E1C-372D6A8E4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E74772B5-6BFB-43BB-9E1C-372D6A8E44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Strapi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Linh </a:t>
            </a:r>
            <a:r>
              <a:rPr lang="en-US" sz="1800" b="1" dirty="0" err="1">
                <a:solidFill>
                  <a:schemeClr val="tx2"/>
                </a:solidFill>
              </a:rPr>
              <a:t>hoạt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và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dễ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sử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Nhanh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chóng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và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dễ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điều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chỉnh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Tích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hợp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với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máy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chủ</a:t>
            </a:r>
            <a:r>
              <a:rPr lang="en-US" sz="1800" b="1" dirty="0">
                <a:solidFill>
                  <a:schemeClr val="tx2"/>
                </a:solidFill>
              </a:rPr>
              <a:t> NodeJS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Mã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nguổn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mở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Kiến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trúc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mạnh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mẽ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Hệ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thống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xác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thực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tích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hợp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n-lt"/>
              </a:rPr>
              <a:t>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A4417-18AE-4CF0-D44A-0CC4F6182E8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92388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Strapi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7" y="1650667"/>
            <a:ext cx="5875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Khó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chuyển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đổi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api</a:t>
            </a:r>
            <a:r>
              <a:rPr lang="en-US" sz="1800" b="1" dirty="0">
                <a:solidFill>
                  <a:schemeClr val="tx2"/>
                </a:solidFill>
              </a:rPr>
              <a:t> sang </a:t>
            </a:r>
            <a:r>
              <a:rPr lang="en-US" sz="1800" b="1" dirty="0" err="1">
                <a:solidFill>
                  <a:schemeClr val="tx2"/>
                </a:solidFill>
              </a:rPr>
              <a:t>Strapi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Không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hỗ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trợ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đầy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đủ</a:t>
            </a:r>
            <a:r>
              <a:rPr lang="en-US" sz="1800" b="1" dirty="0">
                <a:solidFill>
                  <a:schemeClr val="tx2"/>
                </a:solidFill>
              </a:rPr>
              <a:t> TypeScript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Cần phải cập nhật liên tục, thường xuyên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n-lt"/>
              </a:rPr>
              <a:t>Khuyết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0C1D4-7A7B-7EF1-1E7E-CDBFE2A0C5F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31399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Cloud </a:t>
            </a:r>
            <a:r>
              <a:rPr lang="en-US" dirty="0" err="1">
                <a:latin typeface="+mj-lt"/>
              </a:rPr>
              <a:t>Firestore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44271" y="1369411"/>
            <a:ext cx="4711448" cy="265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11658" y="1771176"/>
            <a:ext cx="335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Database </a:t>
            </a:r>
            <a:r>
              <a:rPr lang="en-US" sz="1800" b="1" dirty="0" err="1">
                <a:solidFill>
                  <a:schemeClr val="tx2"/>
                </a:solidFill>
              </a:rPr>
              <a:t>linh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hoạt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Thuộc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nền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tảng</a:t>
            </a:r>
            <a:r>
              <a:rPr lang="en-US" sz="1800" b="1" dirty="0">
                <a:solidFill>
                  <a:schemeClr val="tx2"/>
                </a:solidFill>
              </a:rPr>
              <a:t> Google Cloud Platform</a:t>
            </a: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11658" y="7967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thiệu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0FE55-9F33-1ACE-D0DA-4105E18FC132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981818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Heroku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11658" y="1771176"/>
            <a:ext cx="3352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Nền tảng </a:t>
            </a:r>
            <a:r>
              <a:rPr lang="vi-VN" sz="1800" b="1" dirty="0" err="1">
                <a:solidFill>
                  <a:schemeClr val="tx2"/>
                </a:solidFill>
              </a:rPr>
              <a:t>service</a:t>
            </a:r>
            <a:r>
              <a:rPr lang="vi-VN" sz="1800" b="1" dirty="0">
                <a:solidFill>
                  <a:schemeClr val="tx2"/>
                </a:solidFill>
              </a:rPr>
              <a:t> mạnh mẽ được xây dựng từ hệ thống </a:t>
            </a:r>
            <a:r>
              <a:rPr lang="vi-VN" sz="1800" b="1" dirty="0" err="1">
                <a:solidFill>
                  <a:schemeClr val="tx2"/>
                </a:solidFill>
              </a:rPr>
              <a:t>container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Cho </a:t>
            </a:r>
            <a:r>
              <a:rPr lang="en-US" sz="1800" b="1" dirty="0" err="1">
                <a:solidFill>
                  <a:schemeClr val="tx2"/>
                </a:solidFill>
              </a:rPr>
              <a:t>phép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xây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dựng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triển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khai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quản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lý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và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mở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rộng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ứng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11658" y="7967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Giới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thiệu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0FE55-9F33-1ACE-D0DA-4105E18FC132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45</a:t>
            </a:r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969631CB-5281-C628-C492-624B4A5E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417" y="1369411"/>
            <a:ext cx="4652545" cy="261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74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latin typeface="+mj-lt"/>
              </a:rPr>
              <a:t>Heroku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4758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Nền tảng đầu cuối đơn giản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Dễ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sử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Nhiều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loại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tiện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ích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bổ</a:t>
            </a:r>
            <a:r>
              <a:rPr lang="en-US" sz="1800" b="1" dirty="0">
                <a:solidFill>
                  <a:schemeClr val="tx2"/>
                </a:solidFill>
              </a:rPr>
              <a:t> sung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Hỗ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trợ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nhật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kí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gỡ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lỗi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Tích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hợp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truy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vấn</a:t>
            </a:r>
            <a:r>
              <a:rPr lang="en-US" sz="1800" b="1" dirty="0">
                <a:solidFill>
                  <a:schemeClr val="tx2"/>
                </a:solidFill>
              </a:rPr>
              <a:t> SQL </a:t>
            </a:r>
            <a:r>
              <a:rPr lang="en-US" sz="1800" b="1" dirty="0" err="1">
                <a:solidFill>
                  <a:schemeClr val="tx2"/>
                </a:solidFill>
              </a:rPr>
              <a:t>tiêu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chuẩn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n-lt"/>
              </a:rPr>
              <a:t>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A4417-18AE-4CF0-D44A-0CC4F6182E8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82915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latin typeface="+mj-lt"/>
              </a:rPr>
              <a:t>MỤC LỤC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305333" y="1069421"/>
            <a:ext cx="3958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2400" b="1" dirty="0" err="1">
                <a:solidFill>
                  <a:schemeClr val="tx2"/>
                </a:solidFill>
              </a:rPr>
              <a:t>Giới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thiệu</a:t>
            </a:r>
            <a:endParaRPr lang="en-US" sz="24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2400" b="1" dirty="0" err="1">
                <a:solidFill>
                  <a:schemeClr val="tx2"/>
                </a:solidFill>
              </a:rPr>
              <a:t>Tìm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hiểu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thị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trường</a:t>
            </a:r>
            <a:endParaRPr lang="en-US" sz="24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2400" b="1" dirty="0" err="1">
                <a:solidFill>
                  <a:schemeClr val="tx2"/>
                </a:solidFill>
              </a:rPr>
              <a:t>Cơ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sở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lí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thuyết</a:t>
            </a:r>
            <a:endParaRPr lang="en-US" sz="24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2400" b="1" dirty="0" err="1">
                <a:solidFill>
                  <a:schemeClr val="tx2"/>
                </a:solidFill>
              </a:rPr>
              <a:t>Thiết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kế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hệ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thống</a:t>
            </a:r>
            <a:endParaRPr lang="en-US" sz="24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2400" b="1" dirty="0" err="1">
                <a:solidFill>
                  <a:schemeClr val="tx2"/>
                </a:solidFill>
              </a:rPr>
              <a:t>Hiện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thực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hệ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thống</a:t>
            </a:r>
            <a:endParaRPr lang="en-US" sz="24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2400" b="1" dirty="0" err="1">
                <a:solidFill>
                  <a:schemeClr val="tx2"/>
                </a:solidFill>
              </a:rPr>
              <a:t>Tổng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dirty="0" err="1">
                <a:solidFill>
                  <a:schemeClr val="tx2"/>
                </a:solidFill>
              </a:rPr>
              <a:t>kết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F1882-13E8-6A8E-9371-15C05D982109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2407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Github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11658" y="1771176"/>
            <a:ext cx="335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Dịch vụ lưu trữ và chia sẻ mã nguồn </a:t>
            </a:r>
            <a:r>
              <a:rPr lang="vi-VN" sz="1800" b="1" dirty="0" err="1">
                <a:solidFill>
                  <a:schemeClr val="tx2"/>
                </a:solidFill>
              </a:rPr>
              <a:t>Git</a:t>
            </a:r>
            <a:endParaRPr lang="vi-VN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11658" y="7967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Giới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thiệu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0FE55-9F33-1ACE-D0DA-4105E18FC132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9631CB-5281-C628-C492-624B4A5E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87417" y="1374150"/>
            <a:ext cx="4652545" cy="26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71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20763" y="19204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CHƯƠNG 4: </a:t>
            </a:r>
            <a:r>
              <a:rPr lang="en-US" dirty="0">
                <a:latin typeface="+mn-lt"/>
              </a:rPr>
              <a:t>THIẾT KẾ HỆ THỐNG</a:t>
            </a:r>
            <a:endParaRPr lang="vi-VN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366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5783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00"/>
                </a:solidFill>
                <a:latin typeface="+mj-lt"/>
              </a:rPr>
              <a:t>Use-case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cho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Khách</a:t>
            </a:r>
            <a:endParaRPr sz="24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3" name="Google Shape;109;p25">
            <a:extLst>
              <a:ext uri="{FF2B5EF4-FFF2-40B4-BE49-F238E27FC236}">
                <a16:creationId xmlns:a16="http://schemas.microsoft.com/office/drawing/2014/main" id="{00A70A23-804E-0856-AAEB-966816F8CBF8}"/>
              </a:ext>
            </a:extLst>
          </p:cNvPr>
          <p:cNvSpPr txBox="1">
            <a:spLocks/>
          </p:cNvSpPr>
          <p:nvPr/>
        </p:nvSpPr>
        <p:spPr>
          <a:xfrm>
            <a:off x="720000" y="1773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 err="1">
                <a:latin typeface="+mj-lt"/>
              </a:rPr>
              <a:t>Sơ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đồ</a:t>
            </a:r>
            <a:r>
              <a:rPr lang="en-US" dirty="0">
                <a:latin typeface="+mj-lt"/>
              </a:rPr>
              <a:t> Use-case</a:t>
            </a:r>
          </a:p>
        </p:txBody>
      </p:sp>
    </p:spTree>
    <p:extLst>
      <p:ext uri="{BB962C8B-B14F-4D97-AF65-F5344CB8AC3E}">
        <p14:creationId xmlns:p14="http://schemas.microsoft.com/office/powerpoint/2010/main" val="26178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A2DB3-5D50-B8CF-6CC4-0AE692BCA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4414" y="0"/>
            <a:ext cx="6975171" cy="10267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B739A-05CF-66C1-8307-C0B69EDACCDC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16-17</a:t>
            </a:r>
          </a:p>
        </p:txBody>
      </p:sp>
    </p:spTree>
    <p:extLst>
      <p:ext uri="{BB962C8B-B14F-4D97-AF65-F5344CB8AC3E}">
        <p14:creationId xmlns:p14="http://schemas.microsoft.com/office/powerpoint/2010/main" val="414195654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A2DB3-5D50-B8CF-6CC4-0AE692BCAF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5799" y="-5119552"/>
            <a:ext cx="6972401" cy="10263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0B341-670E-B838-FBD2-A680146AF82F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16-17</a:t>
            </a:r>
          </a:p>
        </p:txBody>
      </p:sp>
    </p:spTree>
    <p:extLst>
      <p:ext uri="{BB962C8B-B14F-4D97-AF65-F5344CB8AC3E}">
        <p14:creationId xmlns:p14="http://schemas.microsoft.com/office/powerpoint/2010/main" val="173272952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13674" y="2076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00"/>
                </a:solidFill>
                <a:latin typeface="+mj-lt"/>
              </a:rPr>
              <a:t>Use-case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cho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Admin (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Tổng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quát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)</a:t>
            </a:r>
            <a:endParaRPr sz="24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2620F-4994-069B-11E7-3E7DB0027680}"/>
              </a:ext>
            </a:extLst>
          </p:cNvPr>
          <p:cNvSpPr txBox="1"/>
          <p:nvPr/>
        </p:nvSpPr>
        <p:spPr>
          <a:xfrm>
            <a:off x="8761228" y="4871954"/>
            <a:ext cx="382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7434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77B799-9EA7-A9A0-0C13-776E67C0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0168" y="1"/>
            <a:ext cx="7603663" cy="102834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5D9831-F716-42F4-4BC4-04DA83971CC9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19-20</a:t>
            </a:r>
          </a:p>
        </p:txBody>
      </p:sp>
    </p:spTree>
    <p:extLst>
      <p:ext uri="{BB962C8B-B14F-4D97-AF65-F5344CB8AC3E}">
        <p14:creationId xmlns:p14="http://schemas.microsoft.com/office/powerpoint/2010/main" val="116677757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77B799-9EA7-A9A0-0C13-776E67C0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5248" y="-5126200"/>
            <a:ext cx="7593503" cy="10269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8DAFE-BD5A-A7AB-BC42-C865994054E4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19-20</a:t>
            </a:r>
          </a:p>
        </p:txBody>
      </p:sp>
    </p:spTree>
    <p:extLst>
      <p:ext uri="{BB962C8B-B14F-4D97-AF65-F5344CB8AC3E}">
        <p14:creationId xmlns:p14="http://schemas.microsoft.com/office/powerpoint/2010/main" val="282058133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20763" y="19204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00"/>
                </a:solidFill>
                <a:latin typeface="+mj-lt"/>
              </a:rPr>
              <a:t>Use-case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cho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Admin (Chi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tiết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)</a:t>
            </a:r>
            <a:endParaRPr sz="24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E3006-EC0D-1643-5A6B-77BB9FF89A61}"/>
              </a:ext>
            </a:extLst>
          </p:cNvPr>
          <p:cNvSpPr txBox="1"/>
          <p:nvPr/>
        </p:nvSpPr>
        <p:spPr>
          <a:xfrm>
            <a:off x="8761228" y="4871954"/>
            <a:ext cx="382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360993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305E8-0F39-5188-60F9-D13D511A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208" y="0"/>
            <a:ext cx="7849584" cy="10137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4CBE20-4EC7-3AF4-A673-51A3FC33F946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22-23</a:t>
            </a:r>
          </a:p>
        </p:txBody>
      </p:sp>
    </p:spTree>
    <p:extLst>
      <p:ext uri="{BB962C8B-B14F-4D97-AF65-F5344CB8AC3E}">
        <p14:creationId xmlns:p14="http://schemas.microsoft.com/office/powerpoint/2010/main" val="378341627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13675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CHƯƠNG 1: GIỚI THIỆU</a:t>
            </a:r>
            <a:endParaRPr sz="3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5AE81-FB6F-2EF2-27A8-FEA72B7F0F2C}"/>
              </a:ext>
            </a:extLst>
          </p:cNvPr>
          <p:cNvSpPr txBox="1"/>
          <p:nvPr/>
        </p:nvSpPr>
        <p:spPr>
          <a:xfrm>
            <a:off x="8867553" y="4820093"/>
            <a:ext cx="55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3453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305E8-0F39-5188-60F9-D13D511A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2503" y="-5006191"/>
            <a:ext cx="7858994" cy="10149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247EC-2B07-4532-CF7F-AA13E0F03888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22-23</a:t>
            </a:r>
          </a:p>
        </p:txBody>
      </p:sp>
    </p:spTree>
    <p:extLst>
      <p:ext uri="{BB962C8B-B14F-4D97-AF65-F5344CB8AC3E}">
        <p14:creationId xmlns:p14="http://schemas.microsoft.com/office/powerpoint/2010/main" val="386698931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2110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00"/>
                </a:solidFill>
                <a:latin typeface="+mj-lt"/>
              </a:rPr>
              <a:t>Use-case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cho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Nhân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viên</a:t>
            </a:r>
            <a:endParaRPr sz="24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A913-E8E7-638F-7B44-902CFC1E6FAA}"/>
              </a:ext>
            </a:extLst>
          </p:cNvPr>
          <p:cNvSpPr txBox="1"/>
          <p:nvPr/>
        </p:nvSpPr>
        <p:spPr>
          <a:xfrm>
            <a:off x="8761228" y="4871954"/>
            <a:ext cx="382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620093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6641C-A7AC-CF14-3DF7-EEC42EE5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3580" y="2480"/>
            <a:ext cx="5196839" cy="5141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22CCF-20CB-0707-1B07-B32F674328B2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31927189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20763" y="19204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 err="1">
                <a:latin typeface="+mn-lt"/>
              </a:rPr>
              <a:t>S</a:t>
            </a:r>
            <a:r>
              <a:rPr lang="en-US" dirty="0" err="1">
                <a:latin typeface="+mn-lt"/>
              </a:rPr>
              <a:t>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đồ</a:t>
            </a:r>
            <a:r>
              <a:rPr lang="en-US" dirty="0">
                <a:latin typeface="+mn-lt"/>
              </a:rPr>
              <a:t> ERD</a:t>
            </a:r>
            <a:endParaRPr lang="vi-VN" sz="30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D2D3B-9EAF-1B7A-8F61-96BEE7271437}"/>
              </a:ext>
            </a:extLst>
          </p:cNvPr>
          <p:cNvSpPr txBox="1"/>
          <p:nvPr/>
        </p:nvSpPr>
        <p:spPr>
          <a:xfrm>
            <a:off x="8810846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3627618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A37D4B8-C580-9F35-2A7A-32257D16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03664" y="0"/>
            <a:ext cx="5536671" cy="5142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EDB0FE-59D9-384B-273D-90F642A8F32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844599534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20763" y="19204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000" dirty="0">
                <a:latin typeface="+mn-lt"/>
              </a:rPr>
              <a:t>Sơ đồ kiến trúc hệ thống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9C367-339A-0C90-C72E-1EE7790A2356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1144477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4F62D3-45A9-3A59-308E-DFEFB335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83" y="0"/>
            <a:ext cx="4710034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CC00E-C3BA-987D-5427-ABA0CE00CB1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331589150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20763" y="19204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CHƯƠNG 5: </a:t>
            </a:r>
            <a:r>
              <a:rPr lang="en-US" dirty="0">
                <a:latin typeface="+mn-lt"/>
              </a:rPr>
              <a:t>HIỆN THỰC HỆ THỐNG</a:t>
            </a:r>
            <a:endParaRPr lang="vi-VN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3348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;p25">
            <a:extLst>
              <a:ext uri="{FF2B5EF4-FFF2-40B4-BE49-F238E27FC236}">
                <a16:creationId xmlns:a16="http://schemas.microsoft.com/office/drawing/2014/main" id="{33C6BE3A-D87A-6F28-2CB5-E7C252EF3D52}"/>
              </a:ext>
            </a:extLst>
          </p:cNvPr>
          <p:cNvSpPr txBox="1">
            <a:spLocks/>
          </p:cNvSpPr>
          <p:nvPr/>
        </p:nvSpPr>
        <p:spPr>
          <a:xfrm>
            <a:off x="630033" y="213167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vi-VN" sz="2400" dirty="0">
                <a:solidFill>
                  <a:srgbClr val="FFFF00"/>
                </a:solidFill>
                <a:latin typeface="+mn-lt"/>
              </a:rPr>
              <a:t>Giao diện Khách/Khách hàng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D9395-FCB2-A4E9-7A95-A37822AD98F6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3205713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;p25">
            <a:extLst>
              <a:ext uri="{FF2B5EF4-FFF2-40B4-BE49-F238E27FC236}">
                <a16:creationId xmlns:a16="http://schemas.microsoft.com/office/drawing/2014/main" id="{33C6BE3A-D87A-6F28-2CB5-E7C252EF3D52}"/>
              </a:ext>
            </a:extLst>
          </p:cNvPr>
          <p:cNvSpPr txBox="1">
            <a:spLocks/>
          </p:cNvSpPr>
          <p:nvPr/>
        </p:nvSpPr>
        <p:spPr>
          <a:xfrm>
            <a:off x="606587" y="229034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vi-VN" sz="2400" dirty="0">
                <a:solidFill>
                  <a:srgbClr val="FFFF00"/>
                </a:solidFill>
                <a:latin typeface="+mn-lt"/>
              </a:rPr>
              <a:t>Giao diện nhân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48650-C513-83A1-DC8B-C53C8EEA2AA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291786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CHƯƠNG 2: </a:t>
            </a:r>
            <a:r>
              <a:rPr lang="en-US" sz="3000" dirty="0">
                <a:latin typeface="+mj-lt"/>
              </a:rPr>
              <a:t>TÌM HIỂU THỊ TRƯỜNG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39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;p25">
            <a:extLst>
              <a:ext uri="{FF2B5EF4-FFF2-40B4-BE49-F238E27FC236}">
                <a16:creationId xmlns:a16="http://schemas.microsoft.com/office/drawing/2014/main" id="{33C6BE3A-D87A-6F28-2CB5-E7C252EF3D52}"/>
              </a:ext>
            </a:extLst>
          </p:cNvPr>
          <p:cNvSpPr txBox="1">
            <a:spLocks/>
          </p:cNvSpPr>
          <p:nvPr/>
        </p:nvSpPr>
        <p:spPr>
          <a:xfrm>
            <a:off x="606587" y="229034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vi-VN" sz="2400" dirty="0">
                <a:solidFill>
                  <a:srgbClr val="FFFF00"/>
                </a:solidFill>
                <a:latin typeface="+mn-lt"/>
              </a:rPr>
              <a:t>Giao diện </a:t>
            </a:r>
            <a:r>
              <a:rPr lang="en-US" sz="2400" dirty="0">
                <a:solidFill>
                  <a:srgbClr val="FFFF00"/>
                </a:solidFill>
                <a:latin typeface="+mn-lt"/>
              </a:rPr>
              <a:t>admin</a:t>
            </a:r>
            <a:endParaRPr lang="vi-VN" sz="2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47C18-F3BD-9A17-391F-80FF07314C43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1958624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22218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000" dirty="0">
                <a:latin typeface="+mn-lt"/>
              </a:rPr>
              <a:t>CHƯƠNG 6: TỔNG KẾT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D9395-FCB2-A4E9-7A95-A37822AD98F6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631220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446B9D4-C214-CC2E-3E82-AF3E8774B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276060"/>
              </p:ext>
            </p:extLst>
          </p:nvPr>
        </p:nvGraphicFramePr>
        <p:xfrm>
          <a:off x="473987" y="1256063"/>
          <a:ext cx="8196026" cy="2631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1DEAF186-3086-14D3-697F-B5A39CEC36BD}"/>
              </a:ext>
            </a:extLst>
          </p:cNvPr>
          <p:cNvSpPr txBox="1">
            <a:spLocks/>
          </p:cNvSpPr>
          <p:nvPr/>
        </p:nvSpPr>
        <p:spPr>
          <a:xfrm>
            <a:off x="454187" y="222553"/>
            <a:ext cx="3444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Ưu điểm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49A5E-F184-9E8F-418F-0C7906B54245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1906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C25DCF-FABF-4F6F-8F5A-A49EB2CBD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1EC25DCF-FABF-4F6F-8F5A-A49EB2CBD9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D0E62E-018E-4B71-9E47-9F3C7E5CE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B1D0E62E-018E-4B71-9E47-9F3C7E5CE9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9810E4-A6E8-4BC0-8E10-BE583751D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B49810E4-A6E8-4BC0-8E10-BE583751D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28F94E-BA69-4685-968F-8CD615587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D328F94E-BA69-4685-968F-8CD6155876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4928028-CB9B-4AB2-A510-0C66E7264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34928028-CB9B-4AB2-A510-0C66E7264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EB5422-2996-48D9-85BE-89778DD27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43EB5422-2996-48D9-85BE-89778DD27F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DAF608-B8C3-4A29-9245-71510ACD9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77DAF608-B8C3-4A29-9245-71510ACD9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446B9D4-C214-CC2E-3E82-AF3E8774B4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6276357"/>
              </p:ext>
            </p:extLst>
          </p:nvPr>
        </p:nvGraphicFramePr>
        <p:xfrm>
          <a:off x="473987" y="1256063"/>
          <a:ext cx="8196026" cy="2631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1DEAF186-3086-14D3-697F-B5A39CEC36BD}"/>
              </a:ext>
            </a:extLst>
          </p:cNvPr>
          <p:cNvSpPr txBox="1">
            <a:spLocks/>
          </p:cNvSpPr>
          <p:nvPr/>
        </p:nvSpPr>
        <p:spPr>
          <a:xfrm>
            <a:off x="454187" y="222553"/>
            <a:ext cx="3444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Hạn chế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49A5E-F184-9E8F-418F-0C7906B54245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66211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C25DCF-FABF-4F6F-8F5A-A49EB2CBD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1EC25DCF-FABF-4F6F-8F5A-A49EB2CBD9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D0E62E-018E-4B71-9E47-9F3C7E5CE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B1D0E62E-018E-4B71-9E47-9F3C7E5CE9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9810E4-A6E8-4BC0-8E10-BE583751D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B49810E4-A6E8-4BC0-8E10-BE583751D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28F94E-BA69-4685-968F-8CD615587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D328F94E-BA69-4685-968F-8CD6155876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4928028-CB9B-4AB2-A510-0C66E7264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34928028-CB9B-4AB2-A510-0C66E7264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Kế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hoạch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triển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6149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Mở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rộng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phần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ứng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dành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cho</a:t>
            </a:r>
            <a:r>
              <a:rPr lang="en-US" sz="1800" b="1" dirty="0">
                <a:solidFill>
                  <a:schemeClr val="tx2"/>
                </a:solidFill>
              </a:rPr>
              <a:t> Admin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Nghiên cứu mở rộng đối tượng người dùng ngoài lãnh thổ Việt Nam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A4417-18AE-4CF0-D44A-0CC4F6182E8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356891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34939" y="3893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latin typeface="+mj-lt"/>
              </a:rPr>
              <a:t>TÀI LIỆU THAM KHẢO</a:t>
            </a:r>
            <a:endParaRPr sz="2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5AE81-FB6F-2EF2-27A8-FEA72B7F0F2C}"/>
              </a:ext>
            </a:extLst>
          </p:cNvPr>
          <p:cNvSpPr txBox="1"/>
          <p:nvPr/>
        </p:nvSpPr>
        <p:spPr>
          <a:xfrm>
            <a:off x="8867553" y="4820093"/>
            <a:ext cx="55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F86A3-D0B3-02A8-93D0-A4468B306704}"/>
              </a:ext>
            </a:extLst>
          </p:cNvPr>
          <p:cNvSpPr txBox="1"/>
          <p:nvPr/>
        </p:nvSpPr>
        <p:spPr>
          <a:xfrm>
            <a:off x="305332" y="1069421"/>
            <a:ext cx="8767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vi-VN" sz="1800" b="1" dirty="0" err="1">
                <a:solidFill>
                  <a:schemeClr val="tx2"/>
                </a:solidFill>
              </a:rPr>
              <a:t>Vietnam</a:t>
            </a:r>
            <a:r>
              <a:rPr lang="vi-VN" sz="1800" b="1" dirty="0">
                <a:solidFill>
                  <a:schemeClr val="tx2"/>
                </a:solidFill>
              </a:rPr>
              <a:t>+  - </a:t>
            </a:r>
            <a:r>
              <a:rPr lang="vi-VN" sz="1800" b="1" i="1" dirty="0">
                <a:solidFill>
                  <a:schemeClr val="tx2"/>
                </a:solidFill>
              </a:rPr>
              <a:t>Nhu cầu trên thị trường căn hộ cho thuê đang tăng trở lại</a:t>
            </a:r>
            <a:br>
              <a:rPr lang="vi-VN" sz="1800" b="1" dirty="0">
                <a:solidFill>
                  <a:schemeClr val="tx2"/>
                </a:solidFill>
              </a:rPr>
            </a:br>
            <a:r>
              <a:rPr lang="vi-VN" sz="1800" dirty="0">
                <a:solidFill>
                  <a:srgbClr val="FFFF00"/>
                </a:solidFill>
              </a:rPr>
              <a:t>[</a:t>
            </a:r>
            <a:r>
              <a:rPr lang="vi-VN" sz="18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https://www.vietnamplus.vn/nhu-cau-tren-thi-truong-can-ho-cho-thue-dang-tang-tro-lai/773344.vnp</a:t>
            </a:r>
            <a:r>
              <a:rPr lang="vi-VN" sz="1800" dirty="0">
                <a:solidFill>
                  <a:srgbClr val="FFFF00"/>
                </a:solidFill>
              </a:rPr>
              <a:t>]</a:t>
            </a:r>
            <a:endParaRPr lang="en-US" sz="1800" dirty="0">
              <a:solidFill>
                <a:srgbClr val="FFFF00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vi-VN" sz="1800" b="1" dirty="0">
                <a:solidFill>
                  <a:schemeClr val="tx2"/>
                </a:solidFill>
              </a:rPr>
              <a:t>Hướng Nghiệp Á Âu </a:t>
            </a:r>
            <a:r>
              <a:rPr lang="vi-VN" sz="1800" b="1" i="1" dirty="0">
                <a:solidFill>
                  <a:schemeClr val="tx2"/>
                </a:solidFill>
              </a:rPr>
              <a:t>- ASO là gì? Hướng dẫn tối ưu hóa trong cửa hàng ứng dụng (</a:t>
            </a:r>
            <a:r>
              <a:rPr lang="vi-VN" sz="1800" b="1" i="1" dirty="0" err="1">
                <a:solidFill>
                  <a:schemeClr val="tx2"/>
                </a:solidFill>
              </a:rPr>
              <a:t>App</a:t>
            </a:r>
            <a:r>
              <a:rPr lang="vi-VN" sz="1800" b="1" i="1" dirty="0">
                <a:solidFill>
                  <a:schemeClr val="tx2"/>
                </a:solidFill>
              </a:rPr>
              <a:t> </a:t>
            </a:r>
            <a:r>
              <a:rPr lang="vi-VN" sz="1800" b="1" i="1" dirty="0" err="1">
                <a:solidFill>
                  <a:schemeClr val="tx2"/>
                </a:solidFill>
              </a:rPr>
              <a:t>Store</a:t>
            </a:r>
            <a:r>
              <a:rPr lang="vi-VN" sz="1800" b="1" i="1" dirty="0">
                <a:solidFill>
                  <a:schemeClr val="tx2"/>
                </a:solidFill>
              </a:rPr>
              <a:t> </a:t>
            </a:r>
            <a:r>
              <a:rPr lang="vi-VN" sz="1800" b="1" i="1" dirty="0" err="1">
                <a:solidFill>
                  <a:schemeClr val="tx2"/>
                </a:solidFill>
              </a:rPr>
              <a:t>Optimization</a:t>
            </a:r>
            <a:r>
              <a:rPr lang="vi-VN" sz="1800" b="1" i="1" dirty="0">
                <a:solidFill>
                  <a:schemeClr val="tx2"/>
                </a:solidFill>
              </a:rPr>
              <a:t>) </a:t>
            </a:r>
            <a:br>
              <a:rPr lang="vi-VN" sz="1800" b="1" dirty="0">
                <a:solidFill>
                  <a:schemeClr val="tx2"/>
                </a:solidFill>
              </a:rPr>
            </a:br>
            <a:r>
              <a:rPr lang="vi-VN" sz="1800" dirty="0">
                <a:solidFill>
                  <a:srgbClr val="FFFF00"/>
                </a:solidFill>
              </a:rPr>
              <a:t>[https://www.huongnghiepaau.com/app-store-optimization]</a:t>
            </a:r>
            <a:endParaRPr lang="en-US" sz="1800" dirty="0">
              <a:solidFill>
                <a:srgbClr val="FFFF00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it-IT" sz="1800" b="1" dirty="0">
                <a:solidFill>
                  <a:schemeClr val="tx2"/>
                </a:solidFill>
              </a:rPr>
              <a:t>PostgreSQL Tutorial </a:t>
            </a:r>
            <a:br>
              <a:rPr lang="vi-VN" sz="1800" b="1" dirty="0">
                <a:solidFill>
                  <a:schemeClr val="tx2"/>
                </a:solidFill>
              </a:rPr>
            </a:br>
            <a:r>
              <a:rPr lang="it-IT" sz="1800" dirty="0">
                <a:solidFill>
                  <a:srgbClr val="FFFF00"/>
                </a:solidFill>
              </a:rPr>
              <a:t>[https://www.postgresqltutorial.com/]</a:t>
            </a:r>
            <a:endParaRPr lang="vi-VN" sz="1800" dirty="0">
              <a:solidFill>
                <a:srgbClr val="FFFF00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vi-VN" sz="1800" b="1" dirty="0">
                <a:solidFill>
                  <a:schemeClr val="tx2"/>
                </a:solidFill>
              </a:rPr>
              <a:t>React Native </a:t>
            </a:r>
            <a:r>
              <a:rPr lang="vi-VN" sz="1800" b="1" dirty="0" err="1">
                <a:solidFill>
                  <a:schemeClr val="tx2"/>
                </a:solidFill>
              </a:rPr>
              <a:t>Environment</a:t>
            </a:r>
            <a:r>
              <a:rPr lang="vi-VN" sz="1800" b="1" dirty="0">
                <a:solidFill>
                  <a:schemeClr val="tx2"/>
                </a:solidFill>
              </a:rPr>
              <a:t> </a:t>
            </a:r>
            <a:r>
              <a:rPr lang="vi-VN" sz="1800" b="1" dirty="0" err="1">
                <a:solidFill>
                  <a:schemeClr val="tx2"/>
                </a:solidFill>
              </a:rPr>
              <a:t>setup</a:t>
            </a:r>
            <a:br>
              <a:rPr lang="vi-VN" sz="1800" b="1" dirty="0">
                <a:solidFill>
                  <a:schemeClr val="tx2"/>
                </a:solidFill>
              </a:rPr>
            </a:br>
            <a:r>
              <a:rPr lang="vi-VN" sz="1800" dirty="0">
                <a:solidFill>
                  <a:srgbClr val="FFFF00"/>
                </a:solidFill>
              </a:rPr>
              <a:t>[</a:t>
            </a:r>
            <a:r>
              <a:rPr lang="vi-VN" sz="1800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https://reactnative.dev/docs/environment-setup</a:t>
            </a:r>
            <a:r>
              <a:rPr lang="vi-VN" sz="1800" dirty="0">
                <a:solidFill>
                  <a:srgbClr val="FFFF00"/>
                </a:solidFill>
              </a:rPr>
              <a:t>]</a:t>
            </a:r>
            <a:endParaRPr lang="en-US" sz="1800" dirty="0">
              <a:solidFill>
                <a:srgbClr val="FFFF00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1800" b="1" dirty="0" err="1">
                <a:solidFill>
                  <a:schemeClr val="tx2"/>
                </a:solidFill>
              </a:rPr>
              <a:t>Centogram</a:t>
            </a:r>
            <a:r>
              <a:rPr lang="en-US" sz="1800" b="1" dirty="0">
                <a:solidFill>
                  <a:schemeClr val="tx2"/>
                </a:solidFill>
              </a:rPr>
              <a:t> - </a:t>
            </a:r>
            <a:r>
              <a:rPr lang="en-US" sz="1800" b="1" i="1" dirty="0">
                <a:solidFill>
                  <a:schemeClr val="tx2"/>
                </a:solidFill>
              </a:rPr>
              <a:t>Pros And Cons Of Using </a:t>
            </a:r>
            <a:r>
              <a:rPr lang="en-US" sz="1800" b="1" i="1" dirty="0" err="1">
                <a:solidFill>
                  <a:schemeClr val="tx2"/>
                </a:solidFill>
              </a:rPr>
              <a:t>Strapi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br>
              <a:rPr lang="en-US" sz="1800" b="1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rgbClr val="FFFF00"/>
                </a:solidFill>
              </a:rPr>
              <a:t>[https://centogram.com/2021/11/26/pros-and-cons-of-using-strapi/]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endParaRPr lang="vi-VN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8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34939" y="3893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latin typeface="+mj-lt"/>
              </a:rPr>
              <a:t>TÀI LIỆU THAM KHẢO</a:t>
            </a:r>
            <a:endParaRPr sz="2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5AE81-FB6F-2EF2-27A8-FEA72B7F0F2C}"/>
              </a:ext>
            </a:extLst>
          </p:cNvPr>
          <p:cNvSpPr txBox="1"/>
          <p:nvPr/>
        </p:nvSpPr>
        <p:spPr>
          <a:xfrm>
            <a:off x="8867553" y="4820093"/>
            <a:ext cx="55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F86A3-D0B3-02A8-93D0-A4468B306704}"/>
              </a:ext>
            </a:extLst>
          </p:cNvPr>
          <p:cNvSpPr txBox="1"/>
          <p:nvPr/>
        </p:nvSpPr>
        <p:spPr>
          <a:xfrm>
            <a:off x="305332" y="1069421"/>
            <a:ext cx="8767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+mj-lt"/>
              <a:buAutoNum type="arabicPeriod" startAt="6"/>
            </a:pPr>
            <a:r>
              <a:rPr lang="pt-BR" sz="1800" b="1" dirty="0">
                <a:solidFill>
                  <a:schemeClr val="tx2"/>
                </a:solidFill>
              </a:rPr>
              <a:t>GMO-Z.com Vietnam Lab Center - </a:t>
            </a:r>
            <a:r>
              <a:rPr lang="sv-SE" sz="1800" b="1" i="1" dirty="0">
                <a:solidFill>
                  <a:schemeClr val="tx2"/>
                </a:solidFill>
              </a:rPr>
              <a:t>Strapi với docker (phần 1)</a:t>
            </a:r>
            <a:br>
              <a:rPr lang="sv-SE" sz="1800" b="1" i="1" dirty="0">
                <a:solidFill>
                  <a:schemeClr val="tx2"/>
                </a:solidFill>
              </a:rPr>
            </a:br>
            <a:r>
              <a:rPr lang="sv-SE" sz="1800" b="1" dirty="0">
                <a:solidFill>
                  <a:srgbClr val="FFFF00"/>
                </a:solidFill>
              </a:rPr>
              <a:t>[https://blog.vietnamlab.vn/strapi-voi-docker-phan-1/]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 startAt="6"/>
            </a:pPr>
            <a:r>
              <a:rPr lang="sv-SE" sz="1800" b="1" dirty="0">
                <a:solidFill>
                  <a:schemeClr val="tx2"/>
                </a:solidFill>
              </a:rPr>
              <a:t>Mắt Bão - </a:t>
            </a:r>
            <a:r>
              <a:rPr lang="sv-SE" sz="1800" b="1" i="1" dirty="0">
                <a:solidFill>
                  <a:schemeClr val="tx2"/>
                </a:solidFill>
              </a:rPr>
              <a:t>Firebase là gì? Giải pháp lập trình không cần Backend từ Google</a:t>
            </a:r>
            <a:br>
              <a:rPr lang="sv-SE" sz="1800" b="1" dirty="0">
                <a:solidFill>
                  <a:schemeClr val="tx2"/>
                </a:solidFill>
              </a:rPr>
            </a:br>
            <a:r>
              <a:rPr lang="sv-SE" sz="1800" b="1" dirty="0">
                <a:solidFill>
                  <a:srgbClr val="FFFF00"/>
                </a:solidFill>
              </a:rPr>
              <a:t>[https://wiki.matbao.net/firebase-la-gi-giai-phap-lap-trinh-khong-can-backend-tu-google/]</a:t>
            </a:r>
            <a:endParaRPr lang="sv-SE" sz="18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 startAt="6"/>
            </a:pPr>
            <a:r>
              <a:rPr lang="sv-SE" sz="1800" b="1" dirty="0">
                <a:solidFill>
                  <a:schemeClr val="tx2"/>
                </a:solidFill>
              </a:rPr>
              <a:t>Heroku - </a:t>
            </a:r>
            <a:r>
              <a:rPr lang="sv-SE" sz="1800" b="1" i="1" dirty="0">
                <a:solidFill>
                  <a:schemeClr val="tx2"/>
                </a:solidFill>
              </a:rPr>
              <a:t>Platform as a Service</a:t>
            </a:r>
            <a:br>
              <a:rPr lang="sv-SE" sz="1800" b="1" dirty="0">
                <a:solidFill>
                  <a:schemeClr val="tx2"/>
                </a:solidFill>
              </a:rPr>
            </a:br>
            <a:r>
              <a:rPr lang="sv-SE" sz="1800" b="1" dirty="0">
                <a:solidFill>
                  <a:srgbClr val="FFFF00"/>
                </a:solidFill>
              </a:rPr>
              <a:t>[https://www.heroku.com/platform]</a:t>
            </a:r>
            <a:endParaRPr lang="sv-SE" sz="18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 startAt="6"/>
            </a:pPr>
            <a:r>
              <a:rPr lang="en-US" sz="1800" b="1" dirty="0" err="1">
                <a:solidFill>
                  <a:schemeClr val="tx2"/>
                </a:solidFill>
              </a:rPr>
              <a:t>Adaptid</a:t>
            </a:r>
            <a:r>
              <a:rPr lang="en-US" sz="1800" b="1" dirty="0">
                <a:solidFill>
                  <a:schemeClr val="tx2"/>
                </a:solidFill>
              </a:rPr>
              <a:t> - </a:t>
            </a:r>
            <a:r>
              <a:rPr lang="en-US" sz="1800" b="1" i="1" dirty="0">
                <a:solidFill>
                  <a:schemeClr val="tx2"/>
                </a:solidFill>
              </a:rPr>
              <a:t>What are the advantages and disadvantages of using Heroku?</a:t>
            </a:r>
            <a:br>
              <a:rPr lang="en-US" sz="1800" b="1" i="1" dirty="0">
                <a:solidFill>
                  <a:schemeClr val="tx2"/>
                </a:solidFill>
              </a:rPr>
            </a:br>
            <a:r>
              <a:rPr lang="sv-SE" sz="1800" b="1" dirty="0">
                <a:solidFill>
                  <a:srgbClr val="FFFF00"/>
                </a:solidFill>
              </a:rPr>
              <a:t>[https://adaptid.com/what-are-the-advantages-and-disadvantages-of-using-heroku]</a:t>
            </a: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 startAt="6"/>
            </a:pPr>
            <a:r>
              <a:rPr lang="sv-SE" sz="1800" b="1" dirty="0">
                <a:solidFill>
                  <a:schemeClr val="tx2"/>
                </a:solidFill>
              </a:rPr>
              <a:t>TopDev - </a:t>
            </a:r>
            <a:r>
              <a:rPr lang="sv-SE" sz="1800" b="1" i="1" dirty="0">
                <a:solidFill>
                  <a:schemeClr val="tx2"/>
                </a:solidFill>
              </a:rPr>
              <a:t>GitHub là gì? Những lợi ích GitHub mang lại cho lập trình viên</a:t>
            </a:r>
            <a:br>
              <a:rPr lang="sv-SE" sz="1800" b="1" i="1" dirty="0">
                <a:solidFill>
                  <a:schemeClr val="tx2"/>
                </a:solidFill>
              </a:rPr>
            </a:br>
            <a:r>
              <a:rPr lang="sv-SE" sz="1800" b="1" dirty="0">
                <a:solidFill>
                  <a:srgbClr val="FFFF00"/>
                </a:solidFill>
              </a:rPr>
              <a:t>[https://topdev.vn/blog/github-la-gi/]</a:t>
            </a: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 startAt="6"/>
            </a:pPr>
            <a:endParaRPr lang="sv-SE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3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2109D-AC8B-5159-831F-8140A4DB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9" y="320287"/>
            <a:ext cx="7812161" cy="4502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2ACA2F-4110-312C-8524-43CA7ECE995C}"/>
              </a:ext>
            </a:extLst>
          </p:cNvPr>
          <p:cNvSpPr txBox="1"/>
          <p:nvPr/>
        </p:nvSpPr>
        <p:spPr>
          <a:xfrm>
            <a:off x="8867553" y="4881890"/>
            <a:ext cx="276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3850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28431-2E01-9F62-78F8-D2844EFF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59" y="341460"/>
            <a:ext cx="8481081" cy="4351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70D60-CA0B-553E-4AAF-1F65328527F7}"/>
              </a:ext>
            </a:extLst>
          </p:cNvPr>
          <p:cNvSpPr txBox="1"/>
          <p:nvPr/>
        </p:nvSpPr>
        <p:spPr>
          <a:xfrm>
            <a:off x="8812541" y="4856749"/>
            <a:ext cx="3314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72974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9;p25">
            <a:extLst>
              <a:ext uri="{FF2B5EF4-FFF2-40B4-BE49-F238E27FC236}">
                <a16:creationId xmlns:a16="http://schemas.microsoft.com/office/drawing/2014/main" id="{DB04566B-A4CB-420A-0A26-74E88BBB59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Smartmotel</a:t>
            </a:r>
            <a:endParaRPr sz="3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24D0F-C031-A649-6BE7-62DD5737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42" y="1056165"/>
            <a:ext cx="1854927" cy="3810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63373-E3BA-BDFF-8011-CDD5DCB86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30" y="1056164"/>
            <a:ext cx="1854928" cy="3810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260D5-760F-6432-4B9A-EFD6195C74B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3980242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CHƯƠNG 3: </a:t>
            </a:r>
            <a:r>
              <a:rPr lang="en-US" sz="3000" dirty="0">
                <a:latin typeface="+mj-lt"/>
              </a:rPr>
              <a:t>C</a:t>
            </a:r>
            <a:r>
              <a:rPr lang="en-US" dirty="0">
                <a:latin typeface="+mj-lt"/>
              </a:rPr>
              <a:t>Ơ SỞ LÝ THUYẾT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4085</TotalTime>
  <Words>976</Words>
  <Application>Microsoft Office PowerPoint</Application>
  <PresentationFormat>On-screen Show (16:9)</PresentationFormat>
  <Paragraphs>215</Paragraphs>
  <Slides>56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Fira Sans Condensed Light</vt:lpstr>
      <vt:lpstr>Wingdings</vt:lpstr>
      <vt:lpstr>Rajdhani</vt:lpstr>
      <vt:lpstr>Ai Tech Agency by Slidesgo</vt:lpstr>
      <vt:lpstr>PDF</vt:lpstr>
      <vt:lpstr>PowerPoint Presentation</vt:lpstr>
      <vt:lpstr>PowerPoint Presentation</vt:lpstr>
      <vt:lpstr>MỤC LỤC</vt:lpstr>
      <vt:lpstr>CHƯƠNG 1: GIỚI THIỆU</vt:lpstr>
      <vt:lpstr>CHƯƠNG 2: TÌM HIỂU THỊ TRƯỜNG</vt:lpstr>
      <vt:lpstr>PowerPoint Presentation</vt:lpstr>
      <vt:lpstr>PowerPoint Presentation</vt:lpstr>
      <vt:lpstr>Smartmotel</vt:lpstr>
      <vt:lpstr>CHƯƠNG 3: CƠ SỞ LÝ THUYẾT</vt:lpstr>
      <vt:lpstr>SEO</vt:lpstr>
      <vt:lpstr>SEO</vt:lpstr>
      <vt:lpstr>PowerPoint Presentation</vt:lpstr>
      <vt:lpstr>PowerPoint Presentation</vt:lpstr>
      <vt:lpstr>ASO</vt:lpstr>
      <vt:lpstr>ASO</vt:lpstr>
      <vt:lpstr>PowerPoint Presentation</vt:lpstr>
      <vt:lpstr>PowerPoint Presentation</vt:lpstr>
      <vt:lpstr>PostgreSQL</vt:lpstr>
      <vt:lpstr>PowerPoint Presentation</vt:lpstr>
      <vt:lpstr>React Native</vt:lpstr>
      <vt:lpstr>React Native</vt:lpstr>
      <vt:lpstr>React Native</vt:lpstr>
      <vt:lpstr>Strapi</vt:lpstr>
      <vt:lpstr>PowerPoint Presentation</vt:lpstr>
      <vt:lpstr>Strapi</vt:lpstr>
      <vt:lpstr>Strapi</vt:lpstr>
      <vt:lpstr>Cloud Firestore</vt:lpstr>
      <vt:lpstr>Heroku</vt:lpstr>
      <vt:lpstr>Heroku</vt:lpstr>
      <vt:lpstr>Github</vt:lpstr>
      <vt:lpstr>CHƯƠNG 4: THIẾT KẾ HỆ THỐNG</vt:lpstr>
      <vt:lpstr>Use-case cho Khách</vt:lpstr>
      <vt:lpstr>PowerPoint Presentation</vt:lpstr>
      <vt:lpstr>PowerPoint Presentation</vt:lpstr>
      <vt:lpstr>Use-case cho Admin (Tổng quát)</vt:lpstr>
      <vt:lpstr>PowerPoint Presentation</vt:lpstr>
      <vt:lpstr>PowerPoint Presentation</vt:lpstr>
      <vt:lpstr>Use-case cho Admin (Chi tiết)</vt:lpstr>
      <vt:lpstr>PowerPoint Presentation</vt:lpstr>
      <vt:lpstr>PowerPoint Presentation</vt:lpstr>
      <vt:lpstr>Use-case cho Nhân viên</vt:lpstr>
      <vt:lpstr>PowerPoint Presentation</vt:lpstr>
      <vt:lpstr>Sơ đồ ERD</vt:lpstr>
      <vt:lpstr>PowerPoint Presentation</vt:lpstr>
      <vt:lpstr>Sơ đồ kiến trúc hệ thống</vt:lpstr>
      <vt:lpstr>PowerPoint Presentation</vt:lpstr>
      <vt:lpstr>CHƯƠNG 5: HIỆN THỰC HỆ THỐNG</vt:lpstr>
      <vt:lpstr>PowerPoint Presentation</vt:lpstr>
      <vt:lpstr>PowerPoint Presentation</vt:lpstr>
      <vt:lpstr>PowerPoint Presentation</vt:lpstr>
      <vt:lpstr>CHƯƠNG 6: TỔNG KẾT</vt:lpstr>
      <vt:lpstr>PowerPoint Presentation</vt:lpstr>
      <vt:lpstr>PowerPoint Presentation</vt:lpstr>
      <vt:lpstr>Kế hoạch phát triển</vt:lpstr>
      <vt:lpstr>TÀI LIỆU THAM KHẢO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Peko</dc:creator>
  <cp:lastModifiedBy>Son Ha Hai Thien</cp:lastModifiedBy>
  <cp:revision>23</cp:revision>
  <dcterms:modified xsi:type="dcterms:W3CDTF">2022-12-21T01:52:08Z</dcterms:modified>
</cp:coreProperties>
</file>